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tiff" ContentType="image/tiff"/>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changesInfos/changesInfo1.xml" ContentType="application/vnd.ms-powerpoint.changes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29"/>
  </p:notesMasterIdLst>
  <p:sldIdLst>
    <p:sldId id="269" r:id="rId5"/>
    <p:sldId id="290" r:id="rId6"/>
    <p:sldId id="300" r:id="rId7"/>
    <p:sldId id="291" r:id="rId8"/>
    <p:sldId id="292" r:id="rId9"/>
    <p:sldId id="301" r:id="rId10"/>
    <p:sldId id="302" r:id="rId11"/>
    <p:sldId id="303" r:id="rId12"/>
    <p:sldId id="304" r:id="rId13"/>
    <p:sldId id="293" r:id="rId14"/>
    <p:sldId id="294" r:id="rId15"/>
    <p:sldId id="305" r:id="rId16"/>
    <p:sldId id="306" r:id="rId17"/>
    <p:sldId id="307" r:id="rId18"/>
    <p:sldId id="314" r:id="rId19"/>
    <p:sldId id="315" r:id="rId20"/>
    <p:sldId id="308" r:id="rId21"/>
    <p:sldId id="309" r:id="rId22"/>
    <p:sldId id="295" r:id="rId23"/>
    <p:sldId id="296" r:id="rId24"/>
    <p:sldId id="311" r:id="rId25"/>
    <p:sldId id="312" r:id="rId26"/>
    <p:sldId id="297" r:id="rId27"/>
    <p:sldId id="298" r:id="rId28"/>
  </p:sldIdLst>
  <p:sldSz cx="12192000" cy="6858000"/>
  <p:notesSz cx="6858000" cy="9144000"/>
  <p:custDataLst>
    <p:tags r:id="rId30"/>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953F1301-ACFD-139E-8970-9CE124E5C841}" name="Laura Chasen" initials="LC" userId="1587d1f1d94f8d23" providerId="Windows Live"/>
  <p188:author id="{8194B40F-3A77-BE79-CDB9-EF127E4C0F66}" name="Alyssa Beer" initials="AB" userId="S::abeer@restaurant.org::70d1b027-2e30-4425-a264-75cdd89f79d9" providerId="AD"/>
  <p188:author id="{309830C6-A990-7D5E-12B4-747FD93E9735}" name="laura.c@ktdplus.com" initials="la" userId="S::urn:spo:guest#laura.c@ktdplus.com::" providerId="AD"/>
  <p188:author id="{F0EA67CC-A179-385B-2732-BE6101A59F26}" name="Kimberley Grove" initials="KG" userId="Kimberley Grove" providerId="None"/>
  <p188:author id="{F51019E4-1678-D151-20AD-C9A3492C1DF1}" name="Julia Norma McKenna" initials="JNM" userId="S::mckenna9@uwm.edu::44715e86-cb5a-45b2-9cd7-b549a0dab851"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83C8E"/>
    <a:srgbClr val="F79854"/>
    <a:srgbClr val="88C65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1944" autoAdjust="0"/>
    <p:restoredTop sz="86467" autoAdjust="0"/>
  </p:normalViewPr>
  <p:slideViewPr>
    <p:cSldViewPr snapToGrid="0">
      <p:cViewPr varScale="1">
        <p:scale>
          <a:sx n="54" d="100"/>
          <a:sy n="54" d="100"/>
        </p:scale>
        <p:origin x="884" y="60"/>
      </p:cViewPr>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microsoft.com/office/2018/10/relationships/authors" Target="author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tags" Target="tags/tag1.xml"/><Relationship Id="rId35"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imberley Grove" userId="fb6ba74412b114ba" providerId="LiveId" clId="{9693D1D3-8A19-41BF-95FA-40C543DB1FBA}"/>
    <pc:docChg chg="undo custSel modSld modMainMaster">
      <pc:chgData name="Kimberley Grove" userId="fb6ba74412b114ba" providerId="LiveId" clId="{9693D1D3-8A19-41BF-95FA-40C543DB1FBA}" dt="2024-11-18T18:19:32.246" v="37" actId="1076"/>
      <pc:docMkLst>
        <pc:docMk/>
      </pc:docMkLst>
      <pc:sldChg chg="modSp mod">
        <pc:chgData name="Kimberley Grove" userId="fb6ba74412b114ba" providerId="LiveId" clId="{9693D1D3-8A19-41BF-95FA-40C543DB1FBA}" dt="2024-11-17T20:18:55.655" v="17" actId="962"/>
        <pc:sldMkLst>
          <pc:docMk/>
          <pc:sldMk cId="3919065111" sldId="269"/>
        </pc:sldMkLst>
      </pc:sldChg>
      <pc:sldChg chg="modSp mod">
        <pc:chgData name="Kimberley Grove" userId="fb6ba74412b114ba" providerId="LiveId" clId="{9693D1D3-8A19-41BF-95FA-40C543DB1FBA}" dt="2024-11-17T20:19:33.335" v="23" actId="11"/>
        <pc:sldMkLst>
          <pc:docMk/>
          <pc:sldMk cId="1784429329" sldId="290"/>
        </pc:sldMkLst>
      </pc:sldChg>
      <pc:sldChg chg="modSp mod">
        <pc:chgData name="Kimberley Grove" userId="fb6ba74412b114ba" providerId="LiveId" clId="{9693D1D3-8A19-41BF-95FA-40C543DB1FBA}" dt="2024-11-17T20:20:31.031" v="32" actId="11"/>
        <pc:sldMkLst>
          <pc:docMk/>
          <pc:sldMk cId="902917139" sldId="300"/>
        </pc:sldMkLst>
      </pc:sldChg>
      <pc:sldMasterChg chg="modSldLayout">
        <pc:chgData name="Kimberley Grove" userId="fb6ba74412b114ba" providerId="LiveId" clId="{9693D1D3-8A19-41BF-95FA-40C543DB1FBA}" dt="2024-11-18T18:19:32.246" v="37" actId="1076"/>
        <pc:sldMasterMkLst>
          <pc:docMk/>
          <pc:sldMasterMk cId="3895539648" sldId="2147483648"/>
        </pc:sldMasterMkLst>
        <pc:sldLayoutChg chg="addSp delSp modSp mod">
          <pc:chgData name="Kimberley Grove" userId="fb6ba74412b114ba" providerId="LiveId" clId="{9693D1D3-8A19-41BF-95FA-40C543DB1FBA}" dt="2024-11-18T18:19:32.246" v="37" actId="1076"/>
          <pc:sldLayoutMkLst>
            <pc:docMk/>
            <pc:sldMasterMk cId="3895539648" sldId="2147483648"/>
            <pc:sldLayoutMk cId="1904193154" sldId="2147483650"/>
          </pc:sldLayoutMkLst>
        </pc:sldLayoutChg>
      </pc:sldMasterChg>
    </pc:docChg>
  </pc:docChgLst>
  <pc:docChgLst>
    <pc:chgData name="Yana Keyzerman" userId="38500f83-9578-42ce-af12-927f3a1b9563" providerId="ADAL" clId="{F28EC3DB-832F-4CB2-822B-C1D77EFBBB99}"/>
    <pc:docChg chg="undo custSel addSld delSld modSld">
      <pc:chgData name="Yana Keyzerman" userId="38500f83-9578-42ce-af12-927f3a1b9563" providerId="ADAL" clId="{F28EC3DB-832F-4CB2-822B-C1D77EFBBB99}" dt="2025-03-10T19:26:42.518" v="384" actId="20577"/>
      <pc:docMkLst>
        <pc:docMk/>
      </pc:docMkLst>
      <pc:sldChg chg="modSp mod">
        <pc:chgData name="Yana Keyzerman" userId="38500f83-9578-42ce-af12-927f3a1b9563" providerId="ADAL" clId="{F28EC3DB-832F-4CB2-822B-C1D77EFBBB99}" dt="2025-03-10T19:26:42.518" v="384" actId="20577"/>
        <pc:sldMkLst>
          <pc:docMk/>
          <pc:sldMk cId="1940089220" sldId="295"/>
        </pc:sldMkLst>
        <pc:spChg chg="mod">
          <ac:chgData name="Yana Keyzerman" userId="38500f83-9578-42ce-af12-927f3a1b9563" providerId="ADAL" clId="{F28EC3DB-832F-4CB2-822B-C1D77EFBBB99}" dt="2025-03-10T19:26:42.518" v="384" actId="20577"/>
          <ac:spMkLst>
            <pc:docMk/>
            <pc:sldMk cId="1940089220" sldId="295"/>
            <ac:spMk id="6" creationId="{E0B82B8E-7385-64C5-A238-8EA4336859DC}"/>
          </ac:spMkLst>
        </pc:spChg>
      </pc:sldChg>
      <pc:sldChg chg="modSp mod">
        <pc:chgData name="Yana Keyzerman" userId="38500f83-9578-42ce-af12-927f3a1b9563" providerId="ADAL" clId="{F28EC3DB-832F-4CB2-822B-C1D77EFBBB99}" dt="2025-03-10T19:26:18.765" v="383" actId="12"/>
        <pc:sldMkLst>
          <pc:docMk/>
          <pc:sldMk cId="1188867647" sldId="296"/>
        </pc:sldMkLst>
        <pc:spChg chg="mod">
          <ac:chgData name="Yana Keyzerman" userId="38500f83-9578-42ce-af12-927f3a1b9563" providerId="ADAL" clId="{F28EC3DB-832F-4CB2-822B-C1D77EFBBB99}" dt="2025-03-10T19:26:18.765" v="383" actId="12"/>
          <ac:spMkLst>
            <pc:docMk/>
            <pc:sldMk cId="1188867647" sldId="296"/>
            <ac:spMk id="5" creationId="{64D07493-E982-B899-67F9-B5A673F7EB52}"/>
          </ac:spMkLst>
        </pc:spChg>
      </pc:sldChg>
      <pc:sldChg chg="modSp mod">
        <pc:chgData name="Yana Keyzerman" userId="38500f83-9578-42ce-af12-927f3a1b9563" providerId="ADAL" clId="{F28EC3DB-832F-4CB2-822B-C1D77EFBBB99}" dt="2025-03-10T19:19:31.557" v="10" actId="20577"/>
        <pc:sldMkLst>
          <pc:docMk/>
          <pc:sldMk cId="323722597" sldId="301"/>
        </pc:sldMkLst>
        <pc:spChg chg="mod">
          <ac:chgData name="Yana Keyzerman" userId="38500f83-9578-42ce-af12-927f3a1b9563" providerId="ADAL" clId="{F28EC3DB-832F-4CB2-822B-C1D77EFBBB99}" dt="2025-03-10T19:19:31.557" v="10" actId="20577"/>
          <ac:spMkLst>
            <pc:docMk/>
            <pc:sldMk cId="323722597" sldId="301"/>
            <ac:spMk id="6" creationId="{666D9151-105E-9601-048A-C250A2D38C06}"/>
          </ac:spMkLst>
        </pc:spChg>
      </pc:sldChg>
      <pc:sldChg chg="modSp del mod">
        <pc:chgData name="Yana Keyzerman" userId="38500f83-9578-42ce-af12-927f3a1b9563" providerId="ADAL" clId="{F28EC3DB-832F-4CB2-822B-C1D77EFBBB99}" dt="2025-03-10T19:22:22.272" v="20" actId="2696"/>
        <pc:sldMkLst>
          <pc:docMk/>
          <pc:sldMk cId="955574398" sldId="310"/>
        </pc:sldMkLst>
        <pc:spChg chg="mod">
          <ac:chgData name="Yana Keyzerman" userId="38500f83-9578-42ce-af12-927f3a1b9563" providerId="ADAL" clId="{F28EC3DB-832F-4CB2-822B-C1D77EFBBB99}" dt="2025-03-10T19:21:35.150" v="12" actId="21"/>
          <ac:spMkLst>
            <pc:docMk/>
            <pc:sldMk cId="955574398" sldId="310"/>
            <ac:spMk id="5" creationId="{17C2FBBF-A952-B695-5773-11E3EADFA4B7}"/>
          </ac:spMkLst>
        </pc:spChg>
        <pc:spChg chg="mod">
          <ac:chgData name="Yana Keyzerman" userId="38500f83-9578-42ce-af12-927f3a1b9563" providerId="ADAL" clId="{F28EC3DB-832F-4CB2-822B-C1D77EFBBB99}" dt="2025-03-10T19:21:45.142" v="14" actId="21"/>
          <ac:spMkLst>
            <pc:docMk/>
            <pc:sldMk cId="955574398" sldId="310"/>
            <ac:spMk id="6" creationId="{10548026-EA98-8105-976F-4724AE3C4BDD}"/>
          </ac:spMkLst>
        </pc:spChg>
      </pc:sldChg>
      <pc:sldChg chg="modSp new mod">
        <pc:chgData name="Yana Keyzerman" userId="38500f83-9578-42ce-af12-927f3a1b9563" providerId="ADAL" clId="{F28EC3DB-832F-4CB2-822B-C1D77EFBBB99}" dt="2025-03-10T19:25:42.790" v="382" actId="20577"/>
        <pc:sldMkLst>
          <pc:docMk/>
          <pc:sldMk cId="22497729" sldId="315"/>
        </pc:sldMkLst>
        <pc:spChg chg="mod">
          <ac:chgData name="Yana Keyzerman" userId="38500f83-9578-42ce-af12-927f3a1b9563" providerId="ADAL" clId="{F28EC3DB-832F-4CB2-822B-C1D77EFBBB99}" dt="2025-03-10T19:21:37.685" v="13"/>
          <ac:spMkLst>
            <pc:docMk/>
            <pc:sldMk cId="22497729" sldId="315"/>
            <ac:spMk id="2" creationId="{BF631A09-AA8B-15DE-DF01-C06B7507A5E6}"/>
          </ac:spMkLst>
        </pc:spChg>
        <pc:spChg chg="mod">
          <ac:chgData name="Yana Keyzerman" userId="38500f83-9578-42ce-af12-927f3a1b9563" providerId="ADAL" clId="{F28EC3DB-832F-4CB2-822B-C1D77EFBBB99}" dt="2025-03-10T19:25:42.790" v="382" actId="20577"/>
          <ac:spMkLst>
            <pc:docMk/>
            <pc:sldMk cId="22497729" sldId="315"/>
            <ac:spMk id="3" creationId="{47AFF51C-24FD-B9F2-86A5-33B22A33A279}"/>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22279C0-CB4F-400F-B97C-C319709EDC7B}" type="datetimeFigureOut">
              <a:rPr lang="en-US" smtClean="0"/>
              <a:t>10/14/2025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C429607-C4A6-4C2D-8D0F-A21533BAE4D7}" type="slidenum">
              <a:rPr lang="en-US" smtClean="0"/>
              <a:t>‹#›</a:t>
            </a:fld>
            <a:endParaRPr lang="en-US"/>
          </a:p>
        </p:txBody>
      </p:sp>
    </p:spTree>
    <p:extLst>
      <p:ext uri="{BB962C8B-B14F-4D97-AF65-F5344CB8AC3E}">
        <p14:creationId xmlns:p14="http://schemas.microsoft.com/office/powerpoint/2010/main" val="15078467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hapter Opener">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334125" y="914400"/>
            <a:ext cx="5699379" cy="1371600"/>
          </a:xfrm>
        </p:spPr>
        <p:txBody>
          <a:bodyPr lIns="182880" rIns="182880" anchor="t" anchorCtr="0">
            <a:noAutofit/>
          </a:bodyPr>
          <a:lstStyle>
            <a:lvl1pPr>
              <a:defRPr sz="9600" baseline="0">
                <a:solidFill>
                  <a:srgbClr val="183C8E"/>
                </a:solidFill>
              </a:defRPr>
            </a:lvl1pPr>
          </a:lstStyle>
          <a:p>
            <a:r>
              <a:rPr lang="en-US" dirty="0" err="1"/>
              <a:t>Ch</a:t>
            </a:r>
            <a:r>
              <a:rPr lang="en-US" dirty="0"/>
              <a:t>#</a:t>
            </a:r>
          </a:p>
        </p:txBody>
      </p:sp>
      <p:sp>
        <p:nvSpPr>
          <p:cNvPr id="7" name="Rectangle 6"/>
          <p:cNvSpPr/>
          <p:nvPr userDrawn="1"/>
        </p:nvSpPr>
        <p:spPr>
          <a:xfrm>
            <a:off x="6096000" y="5029199"/>
            <a:ext cx="6096000" cy="1260992"/>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Picture Placeholder 13"/>
          <p:cNvSpPr>
            <a:spLocks noGrp="1"/>
          </p:cNvSpPr>
          <p:nvPr>
            <p:ph type="pic" sz="quarter" idx="10"/>
          </p:nvPr>
        </p:nvSpPr>
        <p:spPr>
          <a:xfrm>
            <a:off x="0" y="0"/>
            <a:ext cx="6096000" cy="6858000"/>
          </a:xfrm>
        </p:spPr>
        <p:txBody>
          <a:bodyPr/>
          <a:lstStyle/>
          <a:p>
            <a:r>
              <a:rPr lang="en-US"/>
              <a:t>Click icon to add picture</a:t>
            </a:r>
            <a:endParaRPr lang="en-US" dirty="0"/>
          </a:p>
        </p:txBody>
      </p:sp>
      <p:sp>
        <p:nvSpPr>
          <p:cNvPr id="16" name="Rectangle 15"/>
          <p:cNvSpPr/>
          <p:nvPr userDrawn="1"/>
        </p:nvSpPr>
        <p:spPr>
          <a:xfrm>
            <a:off x="6333874" y="6336792"/>
            <a:ext cx="5699630" cy="369332"/>
          </a:xfrm>
          <a:prstGeom prst="rect">
            <a:avLst/>
          </a:prstGeom>
        </p:spPr>
        <p:txBody>
          <a:bodyPr wrap="square" lIns="182880" rIns="18288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600" b="0" i="0" u="none" strike="noStrike" kern="1200" cap="none" spc="0" normalizeH="0" baseline="0" noProof="0" dirty="0">
                <a:ln>
                  <a:noFill/>
                </a:ln>
                <a:solidFill>
                  <a:prstClr val="black"/>
                </a:solidFill>
                <a:effectLst/>
                <a:uLnTx/>
                <a:uFillTx/>
                <a:latin typeface="Arial" panose="020B0604020202020204"/>
                <a:ea typeface="+mn-ea"/>
                <a:cs typeface="+mn-cs"/>
              </a:rPr>
              <a:t>© 2010-2025 National Restaurant Association Educational Foundation (NRAEF). All rights reserved. NRAEF, ProStart, and related names and logos are registered trademarks of the NRAEF. National Restaurant Association (Association) and related names and logos are registered trademarks of the Association.  These marks may not be copied, reproduced, or otherwise used without the explicit written permission of the owner of each mark.</a:t>
            </a:r>
          </a:p>
        </p:txBody>
      </p:sp>
      <p:sp>
        <p:nvSpPr>
          <p:cNvPr id="18" name="Rectangle 17"/>
          <p:cNvSpPr/>
          <p:nvPr userDrawn="1"/>
        </p:nvSpPr>
        <p:spPr>
          <a:xfrm>
            <a:off x="6330826" y="5120640"/>
            <a:ext cx="5702677" cy="1169551"/>
          </a:xfrm>
          <a:prstGeom prst="rect">
            <a:avLst/>
          </a:prstGeom>
        </p:spPr>
        <p:txBody>
          <a:bodyPr wrap="square" lIns="91440" rIns="91440">
            <a:spAutoFit/>
          </a:bodyPr>
          <a:lstStyle/>
          <a:p>
            <a:r>
              <a:rPr lang="en-US" sz="2600" b="1" spc="-50" baseline="0" dirty="0">
                <a:solidFill>
                  <a:schemeClr val="bg1"/>
                </a:solidFill>
                <a:latin typeface="+mj-lt"/>
              </a:rPr>
              <a:t>Foundations of Restaurant Management &amp; Culinary Arts</a:t>
            </a:r>
            <a:endParaRPr lang="en-US" sz="2600" b="1" spc="-50" baseline="0" dirty="0">
              <a:solidFill>
                <a:schemeClr val="bg2"/>
              </a:solidFill>
              <a:latin typeface="+mj-lt"/>
            </a:endParaRPr>
          </a:p>
          <a:p>
            <a:pPr algn="r"/>
            <a:r>
              <a:rPr lang="en-US" sz="1800" b="0" dirty="0">
                <a:solidFill>
                  <a:srgbClr val="88C654"/>
                </a:solidFill>
                <a:latin typeface="+mj-lt"/>
              </a:rPr>
              <a:t>3rd Edition</a:t>
            </a:r>
          </a:p>
        </p:txBody>
      </p:sp>
      <p:sp>
        <p:nvSpPr>
          <p:cNvPr id="21" name="Text Placeholder 20"/>
          <p:cNvSpPr>
            <a:spLocks noGrp="1"/>
          </p:cNvSpPr>
          <p:nvPr>
            <p:ph type="body" sz="quarter" idx="11" hasCustomPrompt="1"/>
          </p:nvPr>
        </p:nvSpPr>
        <p:spPr>
          <a:xfrm>
            <a:off x="6333873" y="2711450"/>
            <a:ext cx="5699378" cy="1908175"/>
          </a:xfrm>
        </p:spPr>
        <p:txBody>
          <a:bodyPr lIns="182880" rIns="182880">
            <a:normAutofit/>
          </a:bodyPr>
          <a:lstStyle>
            <a:lvl1pPr>
              <a:defRPr sz="3200" baseline="0">
                <a:solidFill>
                  <a:schemeClr val="tx1"/>
                </a:solidFill>
              </a:defRPr>
            </a:lvl1pPr>
            <a:lvl2pPr marL="457200" indent="0">
              <a:buNone/>
              <a:defRPr/>
            </a:lvl2pPr>
          </a:lstStyle>
          <a:p>
            <a:pPr lvl="0"/>
            <a:r>
              <a:rPr lang="en-US" dirty="0"/>
              <a:t>CLICK TO EDIT MASTER TEXT STYLES</a:t>
            </a:r>
          </a:p>
        </p:txBody>
      </p:sp>
      <p:pic>
        <p:nvPicPr>
          <p:cNvPr id="3" name="Picture 2">
            <a:extLst>
              <a:ext uri="{FF2B5EF4-FFF2-40B4-BE49-F238E27FC236}">
                <a16:creationId xmlns:a16="http://schemas.microsoft.com/office/drawing/2014/main" id="{6BEABA63-C750-350F-D650-E75B120F9784}"/>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8991323" y="0"/>
            <a:ext cx="3200677" cy="914479"/>
          </a:xfrm>
          <a:prstGeom prst="rect">
            <a:avLst/>
          </a:prstGeom>
        </p:spPr>
      </p:pic>
    </p:spTree>
    <p:extLst>
      <p:ext uri="{BB962C8B-B14F-4D97-AF65-F5344CB8AC3E}">
        <p14:creationId xmlns:p14="http://schemas.microsoft.com/office/powerpoint/2010/main" val="19041931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4 Photos Only">
    <p:spTree>
      <p:nvGrpSpPr>
        <p:cNvPr id="1" name=""/>
        <p:cNvGrpSpPr/>
        <p:nvPr/>
      </p:nvGrpSpPr>
      <p:grpSpPr>
        <a:xfrm>
          <a:off x="0" y="0"/>
          <a:ext cx="0" cy="0"/>
          <a:chOff x="0" y="0"/>
          <a:chExt cx="0" cy="0"/>
        </a:xfrm>
      </p:grpSpPr>
      <p:sp>
        <p:nvSpPr>
          <p:cNvPr id="15" name="Picture Placeholder 11"/>
          <p:cNvSpPr>
            <a:spLocks noGrp="1"/>
          </p:cNvSpPr>
          <p:nvPr>
            <p:ph type="pic" sz="quarter" idx="13"/>
          </p:nvPr>
        </p:nvSpPr>
        <p:spPr>
          <a:xfrm>
            <a:off x="6400800" y="3894137"/>
            <a:ext cx="3246120" cy="2011680"/>
          </a:xfrm>
          <a:ln>
            <a:solidFill>
              <a:schemeClr val="tx1"/>
            </a:solidFill>
          </a:ln>
        </p:spPr>
        <p:txBody>
          <a:bodyPr/>
          <a:lstStyle/>
          <a:p>
            <a:r>
              <a:rPr lang="en-US" dirty="0"/>
              <a:t>Click icon to add picture</a:t>
            </a:r>
          </a:p>
        </p:txBody>
      </p:sp>
      <p:sp>
        <p:nvSpPr>
          <p:cNvPr id="16" name="Picture Placeholder 11"/>
          <p:cNvSpPr>
            <a:spLocks noGrp="1"/>
          </p:cNvSpPr>
          <p:nvPr>
            <p:ph type="pic" sz="quarter" idx="17"/>
          </p:nvPr>
        </p:nvSpPr>
        <p:spPr>
          <a:xfrm>
            <a:off x="2542032" y="3894136"/>
            <a:ext cx="3246120" cy="2011680"/>
          </a:xfrm>
          <a:ln>
            <a:solidFill>
              <a:schemeClr val="tx1"/>
            </a:solidFill>
          </a:ln>
        </p:spPr>
        <p:txBody>
          <a:bodyPr/>
          <a:lstStyle/>
          <a:p>
            <a:r>
              <a:rPr lang="en-US" dirty="0"/>
              <a:t>Click icon to add picture</a:t>
            </a:r>
          </a:p>
        </p:txBody>
      </p:sp>
      <p:sp>
        <p:nvSpPr>
          <p:cNvPr id="12" name="Picture Placeholder 11"/>
          <p:cNvSpPr>
            <a:spLocks noGrp="1"/>
          </p:cNvSpPr>
          <p:nvPr>
            <p:ph type="pic" sz="quarter" idx="11"/>
          </p:nvPr>
        </p:nvSpPr>
        <p:spPr>
          <a:xfrm>
            <a:off x="6400800" y="1554481"/>
            <a:ext cx="3246120" cy="2011680"/>
          </a:xfrm>
          <a:ln>
            <a:solidFill>
              <a:schemeClr val="tx1"/>
            </a:solidFill>
          </a:ln>
        </p:spPr>
        <p:txBody>
          <a:bodyPr/>
          <a:lstStyle/>
          <a:p>
            <a:r>
              <a:rPr lang="en-US"/>
              <a:t>Click icon to add picture</a:t>
            </a:r>
          </a:p>
        </p:txBody>
      </p:sp>
      <p:sp>
        <p:nvSpPr>
          <p:cNvPr id="14" name="Picture Placeholder 11"/>
          <p:cNvSpPr>
            <a:spLocks noGrp="1"/>
          </p:cNvSpPr>
          <p:nvPr>
            <p:ph type="pic" sz="quarter" idx="16"/>
          </p:nvPr>
        </p:nvSpPr>
        <p:spPr>
          <a:xfrm>
            <a:off x="2542032" y="1554480"/>
            <a:ext cx="3246120" cy="2011680"/>
          </a:xfrm>
          <a:ln>
            <a:solidFill>
              <a:schemeClr val="tx1"/>
            </a:solidFill>
          </a:ln>
        </p:spPr>
        <p:txBody>
          <a:bodyPr/>
          <a:lstStyle/>
          <a:p>
            <a:r>
              <a:rPr lang="en-US"/>
              <a:t>Click icon to add picture</a:t>
            </a:r>
          </a:p>
        </p:txBody>
      </p:sp>
      <p:sp>
        <p:nvSpPr>
          <p:cNvPr id="8" name="Rectangle 7"/>
          <p:cNvSpPr/>
          <p:nvPr userDrawn="1"/>
        </p:nvSpPr>
        <p:spPr>
          <a:xfrm>
            <a:off x="0" y="1"/>
            <a:ext cx="12192000" cy="914400"/>
          </a:xfrm>
          <a:prstGeom prst="rect">
            <a:avLst/>
          </a:prstGeom>
          <a:solidFill>
            <a:srgbClr val="183C8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lstStyle/>
          <a:p>
            <a:r>
              <a:rPr lang="en-US"/>
              <a:t>Click to edit Master title style</a:t>
            </a:r>
          </a:p>
        </p:txBody>
      </p:sp>
      <p:sp>
        <p:nvSpPr>
          <p:cNvPr id="17" name="Slide Number Placeholder 10"/>
          <p:cNvSpPr>
            <a:spLocks noGrp="1"/>
          </p:cNvSpPr>
          <p:nvPr>
            <p:ph type="sldNum" sz="quarter" idx="4"/>
          </p:nvPr>
        </p:nvSpPr>
        <p:spPr>
          <a:xfrm>
            <a:off x="609600" y="6356350"/>
            <a:ext cx="2743200" cy="365125"/>
          </a:xfrm>
          <a:prstGeom prst="rect">
            <a:avLst/>
          </a:prstGeom>
        </p:spPr>
        <p:txBody>
          <a:bodyPr vert="horz" lIns="91440" tIns="45720" rIns="91440" bIns="45720" rtlCol="0" anchor="ctr"/>
          <a:lstStyle>
            <a:lvl1pPr algn="l">
              <a:defRPr sz="1200">
                <a:solidFill>
                  <a:schemeClr val="tx1"/>
                </a:solidFill>
              </a:defRPr>
            </a:lvl1pPr>
          </a:lstStyle>
          <a:p>
            <a:fld id="{BF568A59-ACA4-4C70-9252-AAB755DA2F6B}" type="slidenum">
              <a:rPr lang="en-US" smtClean="0"/>
              <a:pPr/>
              <a:t>‹#›</a:t>
            </a:fld>
            <a:endParaRPr lang="en-US"/>
          </a:p>
        </p:txBody>
      </p:sp>
    </p:spTree>
    <p:extLst>
      <p:ext uri="{BB962C8B-B14F-4D97-AF65-F5344CB8AC3E}">
        <p14:creationId xmlns:p14="http://schemas.microsoft.com/office/powerpoint/2010/main" val="2431072978"/>
      </p:ext>
    </p:extLst>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6 Photos Only">
    <p:spTree>
      <p:nvGrpSpPr>
        <p:cNvPr id="1" name=""/>
        <p:cNvGrpSpPr/>
        <p:nvPr/>
      </p:nvGrpSpPr>
      <p:grpSpPr>
        <a:xfrm>
          <a:off x="0" y="0"/>
          <a:ext cx="0" cy="0"/>
          <a:chOff x="0" y="0"/>
          <a:chExt cx="0" cy="0"/>
        </a:xfrm>
      </p:grpSpPr>
      <p:sp>
        <p:nvSpPr>
          <p:cNvPr id="15" name="Picture Placeholder 11"/>
          <p:cNvSpPr>
            <a:spLocks noGrp="1"/>
          </p:cNvSpPr>
          <p:nvPr>
            <p:ph type="pic" sz="quarter" idx="13"/>
          </p:nvPr>
        </p:nvSpPr>
        <p:spPr>
          <a:xfrm>
            <a:off x="8321040" y="3894137"/>
            <a:ext cx="3246120" cy="2011680"/>
          </a:xfrm>
          <a:ln>
            <a:solidFill>
              <a:schemeClr val="tx1"/>
            </a:solidFill>
          </a:ln>
        </p:spPr>
        <p:txBody>
          <a:bodyPr/>
          <a:lstStyle/>
          <a:p>
            <a:r>
              <a:rPr lang="en-US" dirty="0"/>
              <a:t>Click icon to add picture</a:t>
            </a:r>
          </a:p>
        </p:txBody>
      </p:sp>
      <p:sp>
        <p:nvSpPr>
          <p:cNvPr id="16" name="Picture Placeholder 11"/>
          <p:cNvSpPr>
            <a:spLocks noGrp="1"/>
          </p:cNvSpPr>
          <p:nvPr>
            <p:ph type="pic" sz="quarter" idx="17"/>
          </p:nvPr>
        </p:nvSpPr>
        <p:spPr>
          <a:xfrm>
            <a:off x="4480560" y="3894136"/>
            <a:ext cx="3246120" cy="2011680"/>
          </a:xfrm>
          <a:ln>
            <a:solidFill>
              <a:schemeClr val="tx1"/>
            </a:solidFill>
          </a:ln>
        </p:spPr>
        <p:txBody>
          <a:bodyPr/>
          <a:lstStyle/>
          <a:p>
            <a:r>
              <a:rPr lang="en-US" dirty="0"/>
              <a:t>Click icon to add picture</a:t>
            </a:r>
          </a:p>
        </p:txBody>
      </p:sp>
      <p:sp>
        <p:nvSpPr>
          <p:cNvPr id="13" name="Picture Placeholder 11"/>
          <p:cNvSpPr>
            <a:spLocks noGrp="1"/>
          </p:cNvSpPr>
          <p:nvPr>
            <p:ph type="pic" sz="quarter" idx="15"/>
          </p:nvPr>
        </p:nvSpPr>
        <p:spPr>
          <a:xfrm>
            <a:off x="612648" y="3894136"/>
            <a:ext cx="3246120" cy="2011680"/>
          </a:xfrm>
          <a:ln>
            <a:solidFill>
              <a:schemeClr val="tx1"/>
            </a:solidFill>
          </a:ln>
        </p:spPr>
        <p:txBody>
          <a:bodyPr/>
          <a:lstStyle/>
          <a:p>
            <a:r>
              <a:rPr lang="en-US" dirty="0"/>
              <a:t>Click icon to add picture</a:t>
            </a:r>
          </a:p>
        </p:txBody>
      </p:sp>
      <p:sp>
        <p:nvSpPr>
          <p:cNvPr id="12" name="Picture Placeholder 11"/>
          <p:cNvSpPr>
            <a:spLocks noGrp="1"/>
          </p:cNvSpPr>
          <p:nvPr>
            <p:ph type="pic" sz="quarter" idx="11"/>
          </p:nvPr>
        </p:nvSpPr>
        <p:spPr>
          <a:xfrm>
            <a:off x="8321040" y="1554481"/>
            <a:ext cx="3246120" cy="2011680"/>
          </a:xfrm>
          <a:ln>
            <a:solidFill>
              <a:schemeClr val="tx1"/>
            </a:solidFill>
          </a:ln>
        </p:spPr>
        <p:txBody>
          <a:bodyPr/>
          <a:lstStyle/>
          <a:p>
            <a:r>
              <a:rPr lang="en-US" dirty="0"/>
              <a:t>Click icon to add picture</a:t>
            </a:r>
          </a:p>
        </p:txBody>
      </p:sp>
      <p:sp>
        <p:nvSpPr>
          <p:cNvPr id="14" name="Picture Placeholder 11"/>
          <p:cNvSpPr>
            <a:spLocks noGrp="1"/>
          </p:cNvSpPr>
          <p:nvPr>
            <p:ph type="pic" sz="quarter" idx="16"/>
          </p:nvPr>
        </p:nvSpPr>
        <p:spPr>
          <a:xfrm>
            <a:off x="4480560" y="1554480"/>
            <a:ext cx="3246120" cy="2011680"/>
          </a:xfrm>
          <a:ln>
            <a:solidFill>
              <a:schemeClr val="tx1"/>
            </a:solidFill>
          </a:ln>
        </p:spPr>
        <p:txBody>
          <a:bodyPr/>
          <a:lstStyle/>
          <a:p>
            <a:r>
              <a:rPr lang="en-US" dirty="0"/>
              <a:t>Click icon to add picture</a:t>
            </a:r>
          </a:p>
        </p:txBody>
      </p:sp>
      <p:sp>
        <p:nvSpPr>
          <p:cNvPr id="11" name="Picture Placeholder 11"/>
          <p:cNvSpPr>
            <a:spLocks noGrp="1"/>
          </p:cNvSpPr>
          <p:nvPr>
            <p:ph type="pic" sz="quarter" idx="14"/>
          </p:nvPr>
        </p:nvSpPr>
        <p:spPr>
          <a:xfrm>
            <a:off x="612648" y="1554480"/>
            <a:ext cx="3246120" cy="2011680"/>
          </a:xfrm>
          <a:ln>
            <a:solidFill>
              <a:schemeClr val="tx1"/>
            </a:solidFill>
          </a:ln>
        </p:spPr>
        <p:txBody>
          <a:bodyPr/>
          <a:lstStyle/>
          <a:p>
            <a:r>
              <a:rPr lang="en-US" dirty="0"/>
              <a:t>Click icon to add picture</a:t>
            </a:r>
          </a:p>
        </p:txBody>
      </p:sp>
      <p:sp>
        <p:nvSpPr>
          <p:cNvPr id="8" name="Rectangle 7"/>
          <p:cNvSpPr/>
          <p:nvPr userDrawn="1"/>
        </p:nvSpPr>
        <p:spPr>
          <a:xfrm>
            <a:off x="0" y="1"/>
            <a:ext cx="12192000" cy="914400"/>
          </a:xfrm>
          <a:prstGeom prst="rect">
            <a:avLst/>
          </a:prstGeom>
          <a:solidFill>
            <a:srgbClr val="183C8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lstStyle/>
          <a:p>
            <a:r>
              <a:rPr lang="en-US"/>
              <a:t>Click to edit Master title style</a:t>
            </a:r>
          </a:p>
        </p:txBody>
      </p:sp>
      <p:sp>
        <p:nvSpPr>
          <p:cNvPr id="17" name="Slide Number Placeholder 10"/>
          <p:cNvSpPr>
            <a:spLocks noGrp="1"/>
          </p:cNvSpPr>
          <p:nvPr>
            <p:ph type="sldNum" sz="quarter" idx="4"/>
          </p:nvPr>
        </p:nvSpPr>
        <p:spPr>
          <a:xfrm>
            <a:off x="609600" y="6356350"/>
            <a:ext cx="2743200" cy="365125"/>
          </a:xfrm>
          <a:prstGeom prst="rect">
            <a:avLst/>
          </a:prstGeom>
        </p:spPr>
        <p:txBody>
          <a:bodyPr vert="horz" lIns="91440" tIns="45720" rIns="91440" bIns="45720" rtlCol="0" anchor="ctr"/>
          <a:lstStyle>
            <a:lvl1pPr algn="l">
              <a:defRPr sz="1200">
                <a:solidFill>
                  <a:schemeClr val="tx1"/>
                </a:solidFill>
              </a:defRPr>
            </a:lvl1pPr>
          </a:lstStyle>
          <a:p>
            <a:fld id="{BF568A59-ACA4-4C70-9252-AAB755DA2F6B}" type="slidenum">
              <a:rPr lang="en-US" smtClean="0"/>
              <a:pPr/>
              <a:t>‹#›</a:t>
            </a:fld>
            <a:endParaRPr lang="en-US"/>
          </a:p>
        </p:txBody>
      </p:sp>
    </p:spTree>
    <p:extLst>
      <p:ext uri="{BB962C8B-B14F-4D97-AF65-F5344CB8AC3E}">
        <p14:creationId xmlns:p14="http://schemas.microsoft.com/office/powerpoint/2010/main" val="3078661248"/>
      </p:ext>
    </p:extLst>
  </p:cSld>
  <p:clrMapOvr>
    <a:masterClrMapping/>
  </p:clrMapOvr>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type="obj" preserve="1">
  <p:cSld name="Knowledge Check">
    <p:spTree>
      <p:nvGrpSpPr>
        <p:cNvPr id="1" name=""/>
        <p:cNvGrpSpPr/>
        <p:nvPr/>
      </p:nvGrpSpPr>
      <p:grpSpPr>
        <a:xfrm>
          <a:off x="0" y="0"/>
          <a:ext cx="0" cy="0"/>
          <a:chOff x="0" y="0"/>
          <a:chExt cx="0" cy="0"/>
        </a:xfrm>
      </p:grpSpPr>
      <p:sp>
        <p:nvSpPr>
          <p:cNvPr id="7" name="Rectangle 6"/>
          <p:cNvSpPr/>
          <p:nvPr userDrawn="1"/>
        </p:nvSpPr>
        <p:spPr>
          <a:xfrm>
            <a:off x="0" y="0"/>
            <a:ext cx="12192000" cy="6857999"/>
          </a:xfrm>
          <a:prstGeom prst="rect">
            <a:avLst/>
          </a:prstGeom>
          <a:solidFill>
            <a:srgbClr val="183C8E">
              <a:alpha val="4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hasCustomPrompt="1"/>
          </p:nvPr>
        </p:nvSpPr>
        <p:spPr/>
        <p:txBody>
          <a:bodyPr/>
          <a:lstStyle>
            <a:lvl1pPr>
              <a:defRPr baseline="0">
                <a:solidFill>
                  <a:srgbClr val="183C8E"/>
                </a:solidFill>
              </a:defRPr>
            </a:lvl1pPr>
          </a:lstStyle>
          <a:p>
            <a:r>
              <a:rPr lang="en-US" dirty="0"/>
              <a:t>Knowledge Check</a:t>
            </a:r>
          </a:p>
        </p:txBody>
      </p:sp>
      <p:sp>
        <p:nvSpPr>
          <p:cNvPr id="3" name="Content Placeholder 2"/>
          <p:cNvSpPr>
            <a:spLocks noGrp="1"/>
          </p:cNvSpPr>
          <p:nvPr>
            <p:ph idx="1"/>
          </p:nvPr>
        </p:nvSpPr>
        <p:spPr/>
        <p:txBody>
          <a:bodyPr/>
          <a:lstStyle>
            <a:lvl1pPr marL="461963" indent="-461963">
              <a:buClr>
                <a:srgbClr val="183C8E"/>
              </a:buClr>
              <a:buFont typeface="+mj-lt"/>
              <a:buAutoNum type="arabicPeriod"/>
              <a:defRPr>
                <a:solidFill>
                  <a:srgbClr val="183C8E"/>
                </a:solidFill>
              </a:defRPr>
            </a:lvl1pPr>
            <a:lvl2pPr marL="457200" indent="0">
              <a:buClr>
                <a:schemeClr val="accent1"/>
              </a:buClr>
              <a:buFontTx/>
              <a:buNone/>
              <a:defRPr>
                <a:solidFill>
                  <a:srgbClr val="183C8E"/>
                </a:solidFill>
              </a:defRPr>
            </a:lvl2pPr>
            <a:lvl3pPr marL="1257300" indent="-342900">
              <a:buClr>
                <a:srgbClr val="183C8E"/>
              </a:buClr>
              <a:buFont typeface="Arial" panose="020B0604020202020204" pitchFamily="34" charset="0"/>
              <a:buChar char="•"/>
              <a:defRPr>
                <a:solidFill>
                  <a:srgbClr val="183C8E"/>
                </a:solidFill>
              </a:defRPr>
            </a:lvl3pPr>
            <a:lvl4pPr marL="1657350" indent="-285750">
              <a:buClr>
                <a:srgbClr val="183C8E"/>
              </a:buClr>
              <a:buFont typeface="Arial" panose="020B0604020202020204" pitchFamily="34" charset="0"/>
              <a:buChar char="•"/>
              <a:defRPr>
                <a:solidFill>
                  <a:srgbClr val="183C8E"/>
                </a:solidFill>
              </a:defRPr>
            </a:lvl4pPr>
            <a:lvl5pPr marL="2114550" indent="-285750">
              <a:buClr>
                <a:srgbClr val="183C8E"/>
              </a:buClr>
              <a:buFont typeface="Arial" panose="020B0604020202020204" pitchFamily="34" charset="0"/>
              <a:buChar char="•"/>
              <a:defRPr>
                <a:solidFill>
                  <a:srgbClr val="183C8E"/>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Slide Number Placeholder 10"/>
          <p:cNvSpPr>
            <a:spLocks noGrp="1"/>
          </p:cNvSpPr>
          <p:nvPr>
            <p:ph type="sldNum" sz="quarter" idx="4"/>
          </p:nvPr>
        </p:nvSpPr>
        <p:spPr>
          <a:xfrm>
            <a:off x="609600" y="6356350"/>
            <a:ext cx="2743200" cy="365125"/>
          </a:xfrm>
          <a:prstGeom prst="rect">
            <a:avLst/>
          </a:prstGeom>
        </p:spPr>
        <p:txBody>
          <a:bodyPr vert="horz" lIns="91440" tIns="45720" rIns="91440" bIns="45720" rtlCol="0" anchor="ctr"/>
          <a:lstStyle>
            <a:lvl1pPr algn="l">
              <a:defRPr sz="1200">
                <a:solidFill>
                  <a:schemeClr val="accent1"/>
                </a:solidFill>
              </a:defRPr>
            </a:lvl1pPr>
          </a:lstStyle>
          <a:p>
            <a:fld id="{BF568A59-ACA4-4C70-9252-AAB755DA2F6B}" type="slidenum">
              <a:rPr lang="en-US" smtClean="0"/>
              <a:pPr/>
              <a:t>‹#›</a:t>
            </a:fld>
            <a:endParaRPr lang="en-US"/>
          </a:p>
        </p:txBody>
      </p:sp>
      <p:sp>
        <p:nvSpPr>
          <p:cNvPr id="4" name="Rectangle 3">
            <a:extLst>
              <a:ext uri="{FF2B5EF4-FFF2-40B4-BE49-F238E27FC236}">
                <a16:creationId xmlns:a16="http://schemas.microsoft.com/office/drawing/2014/main" id="{07FCE294-87D4-CBD7-5DD0-1E803BCCDC4E}"/>
              </a:ext>
            </a:extLst>
          </p:cNvPr>
          <p:cNvSpPr/>
          <p:nvPr userDrawn="1"/>
        </p:nvSpPr>
        <p:spPr>
          <a:xfrm>
            <a:off x="1524" y="6172200"/>
            <a:ext cx="12188952" cy="18288"/>
          </a:xfrm>
          <a:prstGeom prst="rect">
            <a:avLst/>
          </a:prstGeom>
          <a:solidFill>
            <a:srgbClr val="183C8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242454564"/>
      </p:ext>
    </p:extLst>
  </p:cSld>
  <p:clrMapOvr>
    <a:masterClrMapping/>
  </p:clrMapOvr>
  <p:hf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Essential Skills">
    <p:bg>
      <p:bgPr>
        <a:solidFill>
          <a:schemeClr val="bg1">
            <a:lumMod val="95000"/>
          </a:schemeClr>
        </a:solidFill>
        <a:effectLst/>
      </p:bgPr>
    </p:bg>
    <p:spTree>
      <p:nvGrpSpPr>
        <p:cNvPr id="1" name=""/>
        <p:cNvGrpSpPr/>
        <p:nvPr/>
      </p:nvGrpSpPr>
      <p:grpSpPr>
        <a:xfrm>
          <a:off x="0" y="0"/>
          <a:ext cx="0" cy="0"/>
          <a:chOff x="0" y="0"/>
          <a:chExt cx="0" cy="0"/>
        </a:xfrm>
      </p:grpSpPr>
      <p:sp>
        <p:nvSpPr>
          <p:cNvPr id="7" name="Rectangle 6"/>
          <p:cNvSpPr/>
          <p:nvPr userDrawn="1"/>
        </p:nvSpPr>
        <p:spPr>
          <a:xfrm>
            <a:off x="0" y="1"/>
            <a:ext cx="12192000" cy="914400"/>
          </a:xfrm>
          <a:prstGeom prst="rect">
            <a:avLst/>
          </a:prstGeom>
          <a:solidFill>
            <a:srgbClr val="F7985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hasCustomPrompt="1"/>
          </p:nvPr>
        </p:nvSpPr>
        <p:spPr/>
        <p:txBody>
          <a:bodyPr/>
          <a:lstStyle>
            <a:lvl1pPr>
              <a:defRPr>
                <a:solidFill>
                  <a:schemeClr val="tx1"/>
                </a:solidFill>
              </a:defRPr>
            </a:lvl1pPr>
          </a:lstStyle>
          <a:p>
            <a:r>
              <a:rPr lang="en-US" dirty="0"/>
              <a:t>Essential Skills</a:t>
            </a:r>
          </a:p>
        </p:txBody>
      </p:sp>
      <p:sp>
        <p:nvSpPr>
          <p:cNvPr id="3" name="Content Placeholder 2"/>
          <p:cNvSpPr>
            <a:spLocks noGrp="1"/>
          </p:cNvSpPr>
          <p:nvPr>
            <p:ph idx="1"/>
          </p:nvPr>
        </p:nvSpPr>
        <p:spPr/>
        <p:txBody>
          <a:bodyPr/>
          <a:lstStyle>
            <a:lvl1pPr>
              <a:defRPr>
                <a:solidFill>
                  <a:schemeClr val="tx1"/>
                </a:solidFill>
              </a:defRPr>
            </a:lvl1pPr>
            <a:lvl2pPr>
              <a:buClr>
                <a:schemeClr val="tx1"/>
              </a:buClr>
              <a:defRPr>
                <a:solidFill>
                  <a:schemeClr val="tx1"/>
                </a:solidFill>
              </a:defRPr>
            </a:lvl2pPr>
            <a:lvl3pPr>
              <a:buClr>
                <a:schemeClr val="tx1"/>
              </a:buClr>
              <a:defRPr>
                <a:solidFill>
                  <a:schemeClr val="tx1"/>
                </a:solidFill>
              </a:defRPr>
            </a:lvl3pPr>
            <a:lvl4pPr>
              <a:buClr>
                <a:schemeClr val="tx1"/>
              </a:buClr>
              <a:defRPr>
                <a:solidFill>
                  <a:schemeClr val="tx1"/>
                </a:solidFill>
              </a:defRPr>
            </a:lvl4pPr>
            <a:lvl5pPr>
              <a:buClr>
                <a:schemeClr val="tx1"/>
              </a:buClr>
              <a:defRPr>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Slide Number Placeholder 10"/>
          <p:cNvSpPr>
            <a:spLocks noGrp="1"/>
          </p:cNvSpPr>
          <p:nvPr>
            <p:ph type="sldNum" sz="quarter" idx="4"/>
          </p:nvPr>
        </p:nvSpPr>
        <p:spPr>
          <a:xfrm>
            <a:off x="609600" y="6356350"/>
            <a:ext cx="2743200" cy="365125"/>
          </a:xfrm>
          <a:prstGeom prst="rect">
            <a:avLst/>
          </a:prstGeom>
        </p:spPr>
        <p:txBody>
          <a:bodyPr vert="horz" lIns="91440" tIns="45720" rIns="91440" bIns="45720" rtlCol="0" anchor="ctr"/>
          <a:lstStyle>
            <a:lvl1pPr algn="l">
              <a:defRPr sz="1200">
                <a:solidFill>
                  <a:schemeClr val="tx1"/>
                </a:solidFill>
              </a:defRPr>
            </a:lvl1pPr>
          </a:lstStyle>
          <a:p>
            <a:fld id="{BF568A59-ACA4-4C70-9252-AAB755DA2F6B}" type="slidenum">
              <a:rPr lang="en-US" smtClean="0"/>
              <a:pPr/>
              <a:t>‹#›</a:t>
            </a:fld>
            <a:endParaRPr lang="en-US"/>
          </a:p>
        </p:txBody>
      </p:sp>
    </p:spTree>
    <p:extLst>
      <p:ext uri="{BB962C8B-B14F-4D97-AF65-F5344CB8AC3E}">
        <p14:creationId xmlns:p14="http://schemas.microsoft.com/office/powerpoint/2010/main" val="78503595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Essential Photo">
    <p:bg>
      <p:bgPr>
        <a:solidFill>
          <a:schemeClr val="bg1">
            <a:lumMod val="95000"/>
          </a:schemeClr>
        </a:solidFill>
        <a:effectLst/>
      </p:bgPr>
    </p:bg>
    <p:spTree>
      <p:nvGrpSpPr>
        <p:cNvPr id="1" name=""/>
        <p:cNvGrpSpPr/>
        <p:nvPr/>
      </p:nvGrpSpPr>
      <p:grpSpPr>
        <a:xfrm>
          <a:off x="0" y="0"/>
          <a:ext cx="0" cy="0"/>
          <a:chOff x="0" y="0"/>
          <a:chExt cx="0" cy="0"/>
        </a:xfrm>
      </p:grpSpPr>
      <p:sp>
        <p:nvSpPr>
          <p:cNvPr id="12" name="Picture Placeholder 11"/>
          <p:cNvSpPr>
            <a:spLocks noGrp="1"/>
          </p:cNvSpPr>
          <p:nvPr>
            <p:ph type="pic" sz="quarter" idx="11"/>
          </p:nvPr>
        </p:nvSpPr>
        <p:spPr>
          <a:xfrm>
            <a:off x="8321040" y="1554480"/>
            <a:ext cx="3246120" cy="4351337"/>
          </a:xfrm>
          <a:ln>
            <a:solidFill>
              <a:schemeClr val="tx1"/>
            </a:solidFill>
          </a:ln>
        </p:spPr>
        <p:txBody>
          <a:bodyPr/>
          <a:lstStyle/>
          <a:p>
            <a:r>
              <a:rPr lang="en-US"/>
              <a:t>Click icon to add picture</a:t>
            </a:r>
            <a:endParaRPr lang="en-US" dirty="0"/>
          </a:p>
        </p:txBody>
      </p:sp>
      <p:sp>
        <p:nvSpPr>
          <p:cNvPr id="8" name="Rectangle 7"/>
          <p:cNvSpPr/>
          <p:nvPr userDrawn="1"/>
        </p:nvSpPr>
        <p:spPr>
          <a:xfrm>
            <a:off x="0" y="1"/>
            <a:ext cx="12192000" cy="914400"/>
          </a:xfrm>
          <a:prstGeom prst="rect">
            <a:avLst/>
          </a:prstGeom>
          <a:solidFill>
            <a:srgbClr val="F7985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hasCustomPrompt="1"/>
          </p:nvPr>
        </p:nvSpPr>
        <p:spPr/>
        <p:txBody>
          <a:bodyPr/>
          <a:lstStyle>
            <a:lvl1pPr>
              <a:defRPr>
                <a:solidFill>
                  <a:schemeClr val="tx1"/>
                </a:solidFill>
              </a:defRPr>
            </a:lvl1pPr>
          </a:lstStyle>
          <a:p>
            <a:r>
              <a:rPr lang="en-US" dirty="0"/>
              <a:t>Essential Skills</a:t>
            </a:r>
          </a:p>
        </p:txBody>
      </p:sp>
      <p:sp>
        <p:nvSpPr>
          <p:cNvPr id="3" name="Content Placeholder 2"/>
          <p:cNvSpPr>
            <a:spLocks noGrp="1"/>
          </p:cNvSpPr>
          <p:nvPr>
            <p:ph sz="half" idx="1"/>
          </p:nvPr>
        </p:nvSpPr>
        <p:spPr>
          <a:xfrm>
            <a:off x="612648" y="1554480"/>
            <a:ext cx="7114032" cy="4351338"/>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Slide Number Placeholder 10"/>
          <p:cNvSpPr>
            <a:spLocks noGrp="1"/>
          </p:cNvSpPr>
          <p:nvPr>
            <p:ph type="sldNum" sz="quarter" idx="4"/>
          </p:nvPr>
        </p:nvSpPr>
        <p:spPr>
          <a:xfrm>
            <a:off x="609600" y="6356350"/>
            <a:ext cx="2743200" cy="365125"/>
          </a:xfrm>
          <a:prstGeom prst="rect">
            <a:avLst/>
          </a:prstGeom>
        </p:spPr>
        <p:txBody>
          <a:bodyPr vert="horz" lIns="91440" tIns="45720" rIns="91440" bIns="45720" rtlCol="0" anchor="ctr"/>
          <a:lstStyle>
            <a:lvl1pPr algn="l">
              <a:defRPr sz="1200">
                <a:solidFill>
                  <a:schemeClr val="tx1"/>
                </a:solidFill>
              </a:defRPr>
            </a:lvl1pPr>
          </a:lstStyle>
          <a:p>
            <a:fld id="{BF568A59-ACA4-4C70-9252-AAB755DA2F6B}" type="slidenum">
              <a:rPr lang="en-US" smtClean="0"/>
              <a:pPr/>
              <a:t>‹#›</a:t>
            </a:fld>
            <a:endParaRPr lang="en-US"/>
          </a:p>
        </p:txBody>
      </p:sp>
    </p:spTree>
    <p:extLst>
      <p:ext uri="{BB962C8B-B14F-4D97-AF65-F5344CB8AC3E}">
        <p14:creationId xmlns:p14="http://schemas.microsoft.com/office/powerpoint/2010/main" val="1928297689"/>
      </p:ext>
    </p:extLst>
  </p:cSld>
  <p:clrMapOvr>
    <a:masterClrMapping/>
  </p:clrMapOvr>
  <p:hf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Essential 2 Photos">
    <p:bg>
      <p:bgPr>
        <a:solidFill>
          <a:schemeClr val="bg1">
            <a:lumMod val="95000"/>
          </a:schemeClr>
        </a:solidFill>
        <a:effectLst/>
      </p:bgPr>
    </p:bg>
    <p:spTree>
      <p:nvGrpSpPr>
        <p:cNvPr id="1" name=""/>
        <p:cNvGrpSpPr/>
        <p:nvPr/>
      </p:nvGrpSpPr>
      <p:grpSpPr>
        <a:xfrm>
          <a:off x="0" y="0"/>
          <a:ext cx="0" cy="0"/>
          <a:chOff x="0" y="0"/>
          <a:chExt cx="0" cy="0"/>
        </a:xfrm>
      </p:grpSpPr>
      <p:sp>
        <p:nvSpPr>
          <p:cNvPr id="15" name="Picture Placeholder 11"/>
          <p:cNvSpPr>
            <a:spLocks noGrp="1"/>
          </p:cNvSpPr>
          <p:nvPr>
            <p:ph type="pic" sz="quarter" idx="13"/>
          </p:nvPr>
        </p:nvSpPr>
        <p:spPr>
          <a:xfrm>
            <a:off x="8321040" y="3894137"/>
            <a:ext cx="3246120" cy="2011680"/>
          </a:xfrm>
          <a:ln>
            <a:solidFill>
              <a:schemeClr val="tx1"/>
            </a:solidFill>
          </a:ln>
        </p:spPr>
        <p:txBody>
          <a:bodyPr/>
          <a:lstStyle/>
          <a:p>
            <a:r>
              <a:rPr lang="en-US" dirty="0"/>
              <a:t>Click icon to add picture</a:t>
            </a:r>
          </a:p>
        </p:txBody>
      </p:sp>
      <p:sp>
        <p:nvSpPr>
          <p:cNvPr id="12" name="Picture Placeholder 11"/>
          <p:cNvSpPr>
            <a:spLocks noGrp="1"/>
          </p:cNvSpPr>
          <p:nvPr>
            <p:ph type="pic" sz="quarter" idx="11"/>
          </p:nvPr>
        </p:nvSpPr>
        <p:spPr>
          <a:xfrm>
            <a:off x="8321040" y="1554481"/>
            <a:ext cx="3246120" cy="2011680"/>
          </a:xfrm>
          <a:ln>
            <a:solidFill>
              <a:schemeClr val="tx1"/>
            </a:solidFill>
          </a:ln>
        </p:spPr>
        <p:txBody>
          <a:bodyPr/>
          <a:lstStyle/>
          <a:p>
            <a:r>
              <a:rPr lang="en-US" dirty="0"/>
              <a:t>Click icon to add picture</a:t>
            </a:r>
          </a:p>
        </p:txBody>
      </p:sp>
      <p:sp>
        <p:nvSpPr>
          <p:cNvPr id="8" name="Rectangle 7"/>
          <p:cNvSpPr/>
          <p:nvPr userDrawn="1"/>
        </p:nvSpPr>
        <p:spPr>
          <a:xfrm>
            <a:off x="0" y="1"/>
            <a:ext cx="12192000" cy="914400"/>
          </a:xfrm>
          <a:prstGeom prst="rect">
            <a:avLst/>
          </a:prstGeom>
          <a:solidFill>
            <a:srgbClr val="F7985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hasCustomPrompt="1"/>
          </p:nvPr>
        </p:nvSpPr>
        <p:spPr/>
        <p:txBody>
          <a:bodyPr/>
          <a:lstStyle>
            <a:lvl1pPr>
              <a:defRPr>
                <a:solidFill>
                  <a:schemeClr val="tx1"/>
                </a:solidFill>
              </a:defRPr>
            </a:lvl1pPr>
          </a:lstStyle>
          <a:p>
            <a:r>
              <a:rPr lang="en-US" dirty="0"/>
              <a:t>Essential Skills</a:t>
            </a:r>
          </a:p>
        </p:txBody>
      </p:sp>
      <p:sp>
        <p:nvSpPr>
          <p:cNvPr id="3" name="Content Placeholder 2"/>
          <p:cNvSpPr>
            <a:spLocks noGrp="1"/>
          </p:cNvSpPr>
          <p:nvPr>
            <p:ph sz="half" idx="1"/>
          </p:nvPr>
        </p:nvSpPr>
        <p:spPr>
          <a:xfrm>
            <a:off x="612648" y="1554480"/>
            <a:ext cx="7114032" cy="4351338"/>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6" name="Slide Number Placeholder 10"/>
          <p:cNvSpPr>
            <a:spLocks noGrp="1"/>
          </p:cNvSpPr>
          <p:nvPr>
            <p:ph type="sldNum" sz="quarter" idx="4"/>
          </p:nvPr>
        </p:nvSpPr>
        <p:spPr>
          <a:xfrm>
            <a:off x="609600" y="6356350"/>
            <a:ext cx="2743200" cy="365125"/>
          </a:xfrm>
          <a:prstGeom prst="rect">
            <a:avLst/>
          </a:prstGeom>
        </p:spPr>
        <p:txBody>
          <a:bodyPr vert="horz" lIns="91440" tIns="45720" rIns="91440" bIns="45720" rtlCol="0" anchor="ctr"/>
          <a:lstStyle>
            <a:lvl1pPr algn="l">
              <a:defRPr sz="1200">
                <a:solidFill>
                  <a:schemeClr val="tx1"/>
                </a:solidFill>
              </a:defRPr>
            </a:lvl1pPr>
          </a:lstStyle>
          <a:p>
            <a:fld id="{BF568A59-ACA4-4C70-9252-AAB755DA2F6B}" type="slidenum">
              <a:rPr lang="en-US" smtClean="0"/>
              <a:pPr/>
              <a:t>‹#›</a:t>
            </a:fld>
            <a:endParaRPr lang="en-US"/>
          </a:p>
        </p:txBody>
      </p:sp>
    </p:spTree>
    <p:extLst>
      <p:ext uri="{BB962C8B-B14F-4D97-AF65-F5344CB8AC3E}">
        <p14:creationId xmlns:p14="http://schemas.microsoft.com/office/powerpoint/2010/main" val="3152982511"/>
      </p:ext>
    </p:extLst>
  </p:cSld>
  <p:clrMapOvr>
    <a:masterClrMapping/>
  </p:clrMapOvr>
  <p:hf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usiness Case">
    <p:bg>
      <p:bgPr>
        <a:solidFill>
          <a:srgbClr val="183C8E">
            <a:alpha val="4000"/>
          </a:srgbClr>
        </a:solidFill>
        <a:effectLst/>
      </p:bgPr>
    </p:bg>
    <p:spTree>
      <p:nvGrpSpPr>
        <p:cNvPr id="1" name=""/>
        <p:cNvGrpSpPr/>
        <p:nvPr/>
      </p:nvGrpSpPr>
      <p:grpSpPr>
        <a:xfrm>
          <a:off x="0" y="0"/>
          <a:ext cx="0" cy="0"/>
          <a:chOff x="0" y="0"/>
          <a:chExt cx="0" cy="0"/>
        </a:xfrm>
      </p:grpSpPr>
      <p:sp>
        <p:nvSpPr>
          <p:cNvPr id="7" name="Rectangle 6"/>
          <p:cNvSpPr/>
          <p:nvPr userDrawn="1"/>
        </p:nvSpPr>
        <p:spPr>
          <a:xfrm>
            <a:off x="0" y="1"/>
            <a:ext cx="12192000" cy="914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userDrawn="1"/>
        </p:nvSpPr>
        <p:spPr>
          <a:xfrm>
            <a:off x="1524" y="914401"/>
            <a:ext cx="12188952" cy="18288"/>
          </a:xfrm>
          <a:prstGeom prst="rect">
            <a:avLst/>
          </a:prstGeom>
          <a:solidFill>
            <a:srgbClr val="183C8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p:txBody>
          <a:bodyPr/>
          <a:lstStyle>
            <a:lvl1pPr marL="514350" indent="-514350">
              <a:buClr>
                <a:schemeClr val="tx1"/>
              </a:buClr>
              <a:buFont typeface="+mj-lt"/>
              <a:buAutoNum type="arabicPeriod"/>
              <a:defRPr>
                <a:solidFill>
                  <a:schemeClr val="tx1"/>
                </a:solidFill>
              </a:defRPr>
            </a:lvl1pPr>
            <a:lvl2pPr>
              <a:buClr>
                <a:schemeClr val="tx1"/>
              </a:buClr>
              <a:defRPr>
                <a:solidFill>
                  <a:schemeClr val="tx1"/>
                </a:solidFill>
              </a:defRPr>
            </a:lvl2pPr>
            <a:lvl3pPr>
              <a:buClr>
                <a:schemeClr val="tx1"/>
              </a:buClr>
              <a:defRPr>
                <a:solidFill>
                  <a:schemeClr val="tx1"/>
                </a:solidFill>
              </a:defRPr>
            </a:lvl3pPr>
            <a:lvl4pPr>
              <a:buClr>
                <a:schemeClr val="tx1"/>
              </a:buClr>
              <a:defRPr>
                <a:solidFill>
                  <a:schemeClr val="tx1"/>
                </a:solidFill>
              </a:defRPr>
            </a:lvl4pPr>
            <a:lvl5pPr>
              <a:buClr>
                <a:schemeClr val="tx1"/>
              </a:buClr>
              <a:defRPr>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Slide Number Placeholder 10"/>
          <p:cNvSpPr>
            <a:spLocks noGrp="1"/>
          </p:cNvSpPr>
          <p:nvPr>
            <p:ph type="sldNum" sz="quarter" idx="4"/>
          </p:nvPr>
        </p:nvSpPr>
        <p:spPr>
          <a:xfrm>
            <a:off x="609600" y="6356350"/>
            <a:ext cx="2743200" cy="365125"/>
          </a:xfrm>
          <a:prstGeom prst="rect">
            <a:avLst/>
          </a:prstGeom>
        </p:spPr>
        <p:txBody>
          <a:bodyPr vert="horz" lIns="91440" tIns="45720" rIns="91440" bIns="45720" rtlCol="0" anchor="ctr"/>
          <a:lstStyle>
            <a:lvl1pPr algn="l">
              <a:defRPr sz="1200">
                <a:solidFill>
                  <a:schemeClr val="tx1"/>
                </a:solidFill>
              </a:defRPr>
            </a:lvl1pPr>
          </a:lstStyle>
          <a:p>
            <a:fld id="{BF568A59-ACA4-4C70-9252-AAB755DA2F6B}" type="slidenum">
              <a:rPr lang="en-US" smtClean="0"/>
              <a:pPr/>
              <a:t>‹#›</a:t>
            </a:fld>
            <a:endParaRPr lang="en-US"/>
          </a:p>
        </p:txBody>
      </p:sp>
      <p:sp>
        <p:nvSpPr>
          <p:cNvPr id="4" name="TextBox 3"/>
          <p:cNvSpPr txBox="1"/>
          <p:nvPr userDrawn="1"/>
        </p:nvSpPr>
        <p:spPr>
          <a:xfrm>
            <a:off x="155448" y="182880"/>
            <a:ext cx="7315200" cy="584775"/>
          </a:xfrm>
          <a:prstGeom prst="rect">
            <a:avLst/>
          </a:prstGeom>
          <a:noFill/>
        </p:spPr>
        <p:txBody>
          <a:bodyPr wrap="square" lIns="457200" rIns="548640" rtlCol="0">
            <a:spAutoFit/>
          </a:bodyPr>
          <a:lstStyle/>
          <a:p>
            <a:r>
              <a:rPr lang="en-US" sz="3200" b="1" spc="-50" baseline="0" dirty="0">
                <a:solidFill>
                  <a:srgbClr val="183C8E"/>
                </a:solidFill>
                <a:latin typeface="+mj-lt"/>
              </a:rPr>
              <a:t>Business Case Follow-Up</a:t>
            </a:r>
          </a:p>
        </p:txBody>
      </p:sp>
      <p:sp>
        <p:nvSpPr>
          <p:cNvPr id="2" name="Rectangle 1">
            <a:extLst>
              <a:ext uri="{FF2B5EF4-FFF2-40B4-BE49-F238E27FC236}">
                <a16:creationId xmlns:a16="http://schemas.microsoft.com/office/drawing/2014/main" id="{65EA7B6B-95E6-FED2-25BE-896F20D45DBC}"/>
              </a:ext>
            </a:extLst>
          </p:cNvPr>
          <p:cNvSpPr/>
          <p:nvPr userDrawn="1"/>
        </p:nvSpPr>
        <p:spPr>
          <a:xfrm>
            <a:off x="3048" y="987552"/>
            <a:ext cx="12188952" cy="91440"/>
          </a:xfrm>
          <a:prstGeom prst="rect">
            <a:avLst/>
          </a:prstGeom>
          <a:solidFill>
            <a:srgbClr val="183C8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3974073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Learning Objectives">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F8047964-5074-1DE6-AB98-FE4AA5746DAE}"/>
              </a:ext>
            </a:extLst>
          </p:cNvPr>
          <p:cNvSpPr>
            <a:spLocks noGrp="1"/>
          </p:cNvSpPr>
          <p:nvPr>
            <p:ph type="sldNum" sz="quarter" idx="10"/>
          </p:nvPr>
        </p:nvSpPr>
        <p:spPr/>
        <p:txBody>
          <a:bodyPr/>
          <a:lstStyle/>
          <a:p>
            <a:fld id="{BF568A59-ACA4-4C70-9252-AAB755DA2F6B}" type="slidenum">
              <a:rPr lang="en-US" smtClean="0"/>
              <a:pPr/>
              <a:t>‹#›</a:t>
            </a:fld>
            <a:endParaRPr lang="en-US"/>
          </a:p>
        </p:txBody>
      </p:sp>
      <p:sp>
        <p:nvSpPr>
          <p:cNvPr id="4" name="Content Placeholder 2">
            <a:extLst>
              <a:ext uri="{FF2B5EF4-FFF2-40B4-BE49-F238E27FC236}">
                <a16:creationId xmlns:a16="http://schemas.microsoft.com/office/drawing/2014/main" id="{14C24367-742F-8562-7B86-40C3EF155019}"/>
              </a:ext>
            </a:extLst>
          </p:cNvPr>
          <p:cNvSpPr>
            <a:spLocks noGrp="1"/>
          </p:cNvSpPr>
          <p:nvPr>
            <p:ph idx="1"/>
          </p:nvPr>
        </p:nvSpPr>
        <p:spPr>
          <a:xfrm>
            <a:off x="609600" y="914400"/>
            <a:ext cx="10972800" cy="4992624"/>
          </a:xfrm>
          <a:prstGeom prst="roundRect">
            <a:avLst>
              <a:gd name="adj" fmla="val 7137"/>
            </a:avLst>
          </a:prstGeom>
          <a:ln w="25400">
            <a:solidFill>
              <a:srgbClr val="183C8E"/>
            </a:solidFill>
          </a:ln>
        </p:spPr>
        <p:txBody>
          <a:bodyPr/>
          <a:lstStyle>
            <a:lvl1pPr>
              <a:spcAft>
                <a:spcPts val="0"/>
              </a:spcAft>
              <a:defRPr>
                <a:solidFill>
                  <a:srgbClr val="183C8E"/>
                </a:solidFill>
              </a:defRPr>
            </a:lvl1pPr>
            <a:lvl2pPr>
              <a:buClr>
                <a:srgbClr val="183C8E"/>
              </a:buClr>
              <a:defRPr>
                <a:solidFill>
                  <a:srgbClr val="183C8E"/>
                </a:solidFill>
              </a:defRPr>
            </a:lvl2pPr>
            <a:lvl3pPr>
              <a:buClr>
                <a:srgbClr val="183C8E"/>
              </a:buClr>
              <a:defRPr>
                <a:solidFill>
                  <a:srgbClr val="183C8E"/>
                </a:solidFill>
              </a:defRPr>
            </a:lvl3pPr>
            <a:lvl4pPr>
              <a:buClr>
                <a:srgbClr val="183C8E"/>
              </a:buClr>
              <a:defRPr>
                <a:solidFill>
                  <a:srgbClr val="183C8E"/>
                </a:solidFill>
              </a:defRPr>
            </a:lvl4pPr>
            <a:lvl5pPr>
              <a:buClr>
                <a:srgbClr val="183C8E"/>
              </a:buClr>
              <a:defRPr>
                <a:solidFill>
                  <a:srgbClr val="183C8E"/>
                </a:solidFill>
              </a:defRPr>
            </a:lvl5pPr>
          </a:lstStyle>
          <a:p>
            <a:pPr marL="0" marR="0" lvl="0" indent="0" algn="l" defTabSz="914400" rtl="0" eaLnBrk="1" fontAlgn="auto" latinLnBrk="0" hangingPunct="1">
              <a:lnSpc>
                <a:spcPct val="90000"/>
              </a:lnSpc>
              <a:spcBef>
                <a:spcPts val="3600"/>
              </a:spcBef>
              <a:spcAft>
                <a:spcPts val="1200"/>
              </a:spcAft>
              <a:buClr>
                <a:srgbClr val="183C8E"/>
              </a:buClr>
              <a:buSzPct val="100000"/>
              <a:buFontTx/>
              <a:buNone/>
              <a:tabLst/>
              <a:defRPr/>
            </a:pPr>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Title 1">
            <a:extLst>
              <a:ext uri="{FF2B5EF4-FFF2-40B4-BE49-F238E27FC236}">
                <a16:creationId xmlns:a16="http://schemas.microsoft.com/office/drawing/2014/main" id="{A1391CDE-D6E0-DEB3-220E-86ECCE8260C1}"/>
              </a:ext>
            </a:extLst>
          </p:cNvPr>
          <p:cNvSpPr>
            <a:spLocks noGrp="1"/>
          </p:cNvSpPr>
          <p:nvPr>
            <p:ph type="title" hasCustomPrompt="1"/>
          </p:nvPr>
        </p:nvSpPr>
        <p:spPr>
          <a:xfrm>
            <a:off x="152400" y="182880"/>
            <a:ext cx="11887200" cy="549276"/>
          </a:xfrm>
        </p:spPr>
        <p:txBody>
          <a:bodyPr/>
          <a:lstStyle>
            <a:lvl1pPr>
              <a:defRPr baseline="0">
                <a:solidFill>
                  <a:srgbClr val="183C8E"/>
                </a:solidFill>
              </a:defRPr>
            </a:lvl1pPr>
          </a:lstStyle>
          <a:p>
            <a:r>
              <a:rPr lang="en-US" dirty="0"/>
              <a:t>Learning Objectives</a:t>
            </a:r>
          </a:p>
        </p:txBody>
      </p:sp>
    </p:spTree>
    <p:extLst>
      <p:ext uri="{BB962C8B-B14F-4D97-AF65-F5344CB8AC3E}">
        <p14:creationId xmlns:p14="http://schemas.microsoft.com/office/powerpoint/2010/main" val="3724080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ext Only">
    <p:spTree>
      <p:nvGrpSpPr>
        <p:cNvPr id="1" name=""/>
        <p:cNvGrpSpPr/>
        <p:nvPr/>
      </p:nvGrpSpPr>
      <p:grpSpPr>
        <a:xfrm>
          <a:off x="0" y="0"/>
          <a:ext cx="0" cy="0"/>
          <a:chOff x="0" y="0"/>
          <a:chExt cx="0" cy="0"/>
        </a:xfrm>
      </p:grpSpPr>
      <p:sp>
        <p:nvSpPr>
          <p:cNvPr id="7" name="Rectangle 6"/>
          <p:cNvSpPr/>
          <p:nvPr userDrawn="1"/>
        </p:nvSpPr>
        <p:spPr>
          <a:xfrm>
            <a:off x="0" y="1"/>
            <a:ext cx="12192000" cy="914400"/>
          </a:xfrm>
          <a:prstGeom prst="rect">
            <a:avLst/>
          </a:prstGeom>
          <a:solidFill>
            <a:srgbClr val="183C8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lvl1pPr>
              <a:defRPr>
                <a:solidFill>
                  <a:srgbClr val="183C8E"/>
                </a:solidFill>
              </a:defRPr>
            </a:lvl1pPr>
            <a:lvl2pPr>
              <a:buClr>
                <a:schemeClr val="tx1"/>
              </a:buClr>
              <a:defRPr/>
            </a:lvl2pPr>
            <a:lvl3pPr>
              <a:buClr>
                <a:schemeClr val="tx1"/>
              </a:buClr>
              <a:defRPr/>
            </a:lvl3pPr>
            <a:lvl4pPr>
              <a:buClr>
                <a:schemeClr val="tx1"/>
              </a:buClr>
              <a:defRPr/>
            </a:lvl4pPr>
            <a:lvl5pPr>
              <a:buClr>
                <a:schemeClr val="tx1"/>
              </a:buCl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Slide Number Placeholder 10"/>
          <p:cNvSpPr>
            <a:spLocks noGrp="1"/>
          </p:cNvSpPr>
          <p:nvPr>
            <p:ph type="sldNum" sz="quarter" idx="4"/>
          </p:nvPr>
        </p:nvSpPr>
        <p:spPr>
          <a:xfrm>
            <a:off x="609600" y="6356350"/>
            <a:ext cx="2743200" cy="365125"/>
          </a:xfrm>
          <a:prstGeom prst="rect">
            <a:avLst/>
          </a:prstGeom>
        </p:spPr>
        <p:txBody>
          <a:bodyPr vert="horz" lIns="91440" tIns="45720" rIns="91440" bIns="45720" rtlCol="0" anchor="ctr"/>
          <a:lstStyle>
            <a:lvl1pPr algn="l">
              <a:defRPr sz="1200">
                <a:solidFill>
                  <a:schemeClr val="tx1"/>
                </a:solidFill>
              </a:defRPr>
            </a:lvl1pPr>
          </a:lstStyle>
          <a:p>
            <a:fld id="{BF568A59-ACA4-4C70-9252-AAB755DA2F6B}" type="slidenum">
              <a:rPr lang="en-US" smtClean="0"/>
              <a:pPr/>
              <a:t>‹#›</a:t>
            </a:fld>
            <a:endParaRPr lang="en-US"/>
          </a:p>
        </p:txBody>
      </p:sp>
    </p:spTree>
    <p:extLst>
      <p:ext uri="{BB962C8B-B14F-4D97-AF65-F5344CB8AC3E}">
        <p14:creationId xmlns:p14="http://schemas.microsoft.com/office/powerpoint/2010/main" val="4566694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ext Text Half">
    <p:spTree>
      <p:nvGrpSpPr>
        <p:cNvPr id="1" name=""/>
        <p:cNvGrpSpPr/>
        <p:nvPr/>
      </p:nvGrpSpPr>
      <p:grpSpPr>
        <a:xfrm>
          <a:off x="0" y="0"/>
          <a:ext cx="0" cy="0"/>
          <a:chOff x="0" y="0"/>
          <a:chExt cx="0" cy="0"/>
        </a:xfrm>
      </p:grpSpPr>
      <p:sp>
        <p:nvSpPr>
          <p:cNvPr id="7" name="Rectangle 6"/>
          <p:cNvSpPr/>
          <p:nvPr userDrawn="1"/>
        </p:nvSpPr>
        <p:spPr>
          <a:xfrm>
            <a:off x="0" y="1"/>
            <a:ext cx="12192000" cy="914400"/>
          </a:xfrm>
          <a:prstGeom prst="rect">
            <a:avLst/>
          </a:prstGeom>
          <a:solidFill>
            <a:srgbClr val="183C8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a:xfrm>
            <a:off x="609600" y="1554480"/>
            <a:ext cx="5184648"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Content Placeholder 2"/>
          <p:cNvSpPr>
            <a:spLocks noGrp="1"/>
          </p:cNvSpPr>
          <p:nvPr>
            <p:ph idx="10"/>
          </p:nvPr>
        </p:nvSpPr>
        <p:spPr>
          <a:xfrm>
            <a:off x="6400800" y="1554480"/>
            <a:ext cx="5184648"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Slide Number Placeholder 10"/>
          <p:cNvSpPr>
            <a:spLocks noGrp="1"/>
          </p:cNvSpPr>
          <p:nvPr>
            <p:ph type="sldNum" sz="quarter" idx="4"/>
          </p:nvPr>
        </p:nvSpPr>
        <p:spPr>
          <a:xfrm>
            <a:off x="609600" y="6356350"/>
            <a:ext cx="2743200" cy="365125"/>
          </a:xfrm>
          <a:prstGeom prst="rect">
            <a:avLst/>
          </a:prstGeom>
        </p:spPr>
        <p:txBody>
          <a:bodyPr vert="horz" lIns="91440" tIns="45720" rIns="91440" bIns="45720" rtlCol="0" anchor="ctr"/>
          <a:lstStyle>
            <a:lvl1pPr algn="l">
              <a:defRPr sz="1200">
                <a:solidFill>
                  <a:schemeClr val="tx1"/>
                </a:solidFill>
              </a:defRPr>
            </a:lvl1pPr>
          </a:lstStyle>
          <a:p>
            <a:fld id="{BF568A59-ACA4-4C70-9252-AAB755DA2F6B}" type="slidenum">
              <a:rPr lang="en-US" smtClean="0"/>
              <a:pPr/>
              <a:t>‹#›</a:t>
            </a:fld>
            <a:endParaRPr lang="en-US"/>
          </a:p>
        </p:txBody>
      </p:sp>
    </p:spTree>
    <p:extLst>
      <p:ext uri="{BB962C8B-B14F-4D97-AF65-F5344CB8AC3E}">
        <p14:creationId xmlns:p14="http://schemas.microsoft.com/office/powerpoint/2010/main" val="1635881027"/>
      </p:ext>
    </p:extLst>
  </p:cSld>
  <p:clrMapOvr>
    <a:masterClrMapping/>
  </p:clrMapOvr>
  <p:hf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ext Photo Half">
    <p:spTree>
      <p:nvGrpSpPr>
        <p:cNvPr id="1" name=""/>
        <p:cNvGrpSpPr/>
        <p:nvPr/>
      </p:nvGrpSpPr>
      <p:grpSpPr>
        <a:xfrm>
          <a:off x="0" y="0"/>
          <a:ext cx="0" cy="0"/>
          <a:chOff x="0" y="0"/>
          <a:chExt cx="0" cy="0"/>
        </a:xfrm>
      </p:grpSpPr>
      <p:sp>
        <p:nvSpPr>
          <p:cNvPr id="12" name="Picture Placeholder 11"/>
          <p:cNvSpPr>
            <a:spLocks noGrp="1"/>
          </p:cNvSpPr>
          <p:nvPr>
            <p:ph type="pic" sz="quarter" idx="11"/>
          </p:nvPr>
        </p:nvSpPr>
        <p:spPr>
          <a:xfrm>
            <a:off x="6400800" y="1554480"/>
            <a:ext cx="5181600" cy="4351337"/>
          </a:xfrm>
          <a:ln>
            <a:solidFill>
              <a:schemeClr val="tx1"/>
            </a:solidFill>
          </a:ln>
        </p:spPr>
        <p:txBody>
          <a:bodyPr/>
          <a:lstStyle/>
          <a:p>
            <a:r>
              <a:rPr lang="en-US" dirty="0"/>
              <a:t>Click icon to add picture</a:t>
            </a:r>
          </a:p>
        </p:txBody>
      </p:sp>
      <p:sp>
        <p:nvSpPr>
          <p:cNvPr id="8" name="Rectangle 7"/>
          <p:cNvSpPr/>
          <p:nvPr userDrawn="1"/>
        </p:nvSpPr>
        <p:spPr>
          <a:xfrm>
            <a:off x="0" y="1"/>
            <a:ext cx="12192000" cy="914400"/>
          </a:xfrm>
          <a:prstGeom prst="rect">
            <a:avLst/>
          </a:prstGeom>
          <a:solidFill>
            <a:srgbClr val="183C8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12648" y="1554480"/>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Slide Number Placeholder 10"/>
          <p:cNvSpPr>
            <a:spLocks noGrp="1"/>
          </p:cNvSpPr>
          <p:nvPr>
            <p:ph type="sldNum" sz="quarter" idx="4"/>
          </p:nvPr>
        </p:nvSpPr>
        <p:spPr>
          <a:xfrm>
            <a:off x="609600" y="6356350"/>
            <a:ext cx="2743200" cy="365125"/>
          </a:xfrm>
          <a:prstGeom prst="rect">
            <a:avLst/>
          </a:prstGeom>
        </p:spPr>
        <p:txBody>
          <a:bodyPr vert="horz" lIns="91440" tIns="45720" rIns="91440" bIns="45720" rtlCol="0" anchor="ctr"/>
          <a:lstStyle>
            <a:lvl1pPr algn="l">
              <a:defRPr sz="1200">
                <a:solidFill>
                  <a:schemeClr val="tx1"/>
                </a:solidFill>
              </a:defRPr>
            </a:lvl1pPr>
          </a:lstStyle>
          <a:p>
            <a:fld id="{BF568A59-ACA4-4C70-9252-AAB755DA2F6B}" type="slidenum">
              <a:rPr lang="en-US" smtClean="0"/>
              <a:pPr/>
              <a:t>‹#›</a:t>
            </a:fld>
            <a:endParaRPr lang="en-US"/>
          </a:p>
        </p:txBody>
      </p:sp>
    </p:spTree>
    <p:extLst>
      <p:ext uri="{BB962C8B-B14F-4D97-AF65-F5344CB8AC3E}">
        <p14:creationId xmlns:p14="http://schemas.microsoft.com/office/powerpoint/2010/main" val="1287934698"/>
      </p:ext>
    </p:extLst>
  </p:cSld>
  <p:clrMapOvr>
    <a:masterClrMapping/>
  </p:clrMapOvr>
  <p:hf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ext Photo Vertical">
    <p:spTree>
      <p:nvGrpSpPr>
        <p:cNvPr id="1" name=""/>
        <p:cNvGrpSpPr/>
        <p:nvPr/>
      </p:nvGrpSpPr>
      <p:grpSpPr>
        <a:xfrm>
          <a:off x="0" y="0"/>
          <a:ext cx="0" cy="0"/>
          <a:chOff x="0" y="0"/>
          <a:chExt cx="0" cy="0"/>
        </a:xfrm>
      </p:grpSpPr>
      <p:sp>
        <p:nvSpPr>
          <p:cNvPr id="12" name="Picture Placeholder 11"/>
          <p:cNvSpPr>
            <a:spLocks noGrp="1"/>
          </p:cNvSpPr>
          <p:nvPr>
            <p:ph type="pic" sz="quarter" idx="11"/>
          </p:nvPr>
        </p:nvSpPr>
        <p:spPr>
          <a:xfrm>
            <a:off x="8321040" y="1554480"/>
            <a:ext cx="3246120" cy="4351337"/>
          </a:xfrm>
          <a:ln>
            <a:solidFill>
              <a:schemeClr val="tx1"/>
            </a:solidFill>
          </a:ln>
        </p:spPr>
        <p:txBody>
          <a:bodyPr/>
          <a:lstStyle/>
          <a:p>
            <a:r>
              <a:rPr lang="en-US"/>
              <a:t>Click icon to add picture</a:t>
            </a:r>
            <a:endParaRPr lang="en-US" dirty="0"/>
          </a:p>
        </p:txBody>
      </p:sp>
      <p:sp>
        <p:nvSpPr>
          <p:cNvPr id="8" name="Rectangle 7"/>
          <p:cNvSpPr/>
          <p:nvPr userDrawn="1"/>
        </p:nvSpPr>
        <p:spPr>
          <a:xfrm>
            <a:off x="0" y="1"/>
            <a:ext cx="12192000" cy="914400"/>
          </a:xfrm>
          <a:prstGeom prst="rect">
            <a:avLst/>
          </a:prstGeom>
          <a:solidFill>
            <a:srgbClr val="183C8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12648" y="1554480"/>
            <a:ext cx="7114032"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Slide Number Placeholder 10"/>
          <p:cNvSpPr>
            <a:spLocks noGrp="1"/>
          </p:cNvSpPr>
          <p:nvPr>
            <p:ph type="sldNum" sz="quarter" idx="4"/>
          </p:nvPr>
        </p:nvSpPr>
        <p:spPr>
          <a:xfrm>
            <a:off x="609600" y="6356350"/>
            <a:ext cx="2743200" cy="365125"/>
          </a:xfrm>
          <a:prstGeom prst="rect">
            <a:avLst/>
          </a:prstGeom>
        </p:spPr>
        <p:txBody>
          <a:bodyPr vert="horz" lIns="91440" tIns="45720" rIns="91440" bIns="45720" rtlCol="0" anchor="ctr"/>
          <a:lstStyle>
            <a:lvl1pPr algn="l">
              <a:defRPr sz="1200">
                <a:solidFill>
                  <a:schemeClr val="tx1"/>
                </a:solidFill>
              </a:defRPr>
            </a:lvl1pPr>
          </a:lstStyle>
          <a:p>
            <a:fld id="{BF568A59-ACA4-4C70-9252-AAB755DA2F6B}" type="slidenum">
              <a:rPr lang="en-US" smtClean="0"/>
              <a:pPr/>
              <a:t>‹#›</a:t>
            </a:fld>
            <a:endParaRPr lang="en-US"/>
          </a:p>
        </p:txBody>
      </p:sp>
    </p:spTree>
    <p:extLst>
      <p:ext uri="{BB962C8B-B14F-4D97-AF65-F5344CB8AC3E}">
        <p14:creationId xmlns:p14="http://schemas.microsoft.com/office/powerpoint/2010/main" val="3064833244"/>
      </p:ext>
    </p:extLst>
  </p:cSld>
  <p:clrMapOvr>
    <a:masterClrMapping/>
  </p:clrMapOvr>
  <p:hf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ext 2 Photos">
    <p:spTree>
      <p:nvGrpSpPr>
        <p:cNvPr id="1" name=""/>
        <p:cNvGrpSpPr/>
        <p:nvPr/>
      </p:nvGrpSpPr>
      <p:grpSpPr>
        <a:xfrm>
          <a:off x="0" y="0"/>
          <a:ext cx="0" cy="0"/>
          <a:chOff x="0" y="0"/>
          <a:chExt cx="0" cy="0"/>
        </a:xfrm>
      </p:grpSpPr>
      <p:sp>
        <p:nvSpPr>
          <p:cNvPr id="15" name="Picture Placeholder 11"/>
          <p:cNvSpPr>
            <a:spLocks noGrp="1"/>
          </p:cNvSpPr>
          <p:nvPr>
            <p:ph type="pic" sz="quarter" idx="13"/>
          </p:nvPr>
        </p:nvSpPr>
        <p:spPr>
          <a:xfrm>
            <a:off x="8321040" y="3894137"/>
            <a:ext cx="3246120" cy="2011680"/>
          </a:xfrm>
          <a:ln>
            <a:solidFill>
              <a:schemeClr val="tx1"/>
            </a:solidFill>
          </a:ln>
        </p:spPr>
        <p:txBody>
          <a:bodyPr/>
          <a:lstStyle/>
          <a:p>
            <a:r>
              <a:rPr lang="en-US"/>
              <a:t>Click icon to add picture</a:t>
            </a:r>
          </a:p>
        </p:txBody>
      </p:sp>
      <p:sp>
        <p:nvSpPr>
          <p:cNvPr id="12" name="Picture Placeholder 11"/>
          <p:cNvSpPr>
            <a:spLocks noGrp="1"/>
          </p:cNvSpPr>
          <p:nvPr>
            <p:ph type="pic" sz="quarter" idx="11"/>
          </p:nvPr>
        </p:nvSpPr>
        <p:spPr>
          <a:xfrm>
            <a:off x="8321040" y="1554481"/>
            <a:ext cx="3246120" cy="2011680"/>
          </a:xfrm>
          <a:ln>
            <a:solidFill>
              <a:schemeClr val="tx1"/>
            </a:solidFill>
          </a:ln>
        </p:spPr>
        <p:txBody>
          <a:bodyPr/>
          <a:lstStyle/>
          <a:p>
            <a:r>
              <a:rPr lang="en-US"/>
              <a:t>Click icon to add picture</a:t>
            </a:r>
            <a:endParaRPr lang="en-US" dirty="0"/>
          </a:p>
        </p:txBody>
      </p:sp>
      <p:sp>
        <p:nvSpPr>
          <p:cNvPr id="8" name="Rectangle 7"/>
          <p:cNvSpPr/>
          <p:nvPr userDrawn="1"/>
        </p:nvSpPr>
        <p:spPr>
          <a:xfrm>
            <a:off x="0" y="1"/>
            <a:ext cx="12192000" cy="914400"/>
          </a:xfrm>
          <a:prstGeom prst="rect">
            <a:avLst/>
          </a:prstGeom>
          <a:solidFill>
            <a:srgbClr val="183C8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12648" y="1554480"/>
            <a:ext cx="7114032"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6" name="Slide Number Placeholder 10"/>
          <p:cNvSpPr>
            <a:spLocks noGrp="1"/>
          </p:cNvSpPr>
          <p:nvPr>
            <p:ph type="sldNum" sz="quarter" idx="4"/>
          </p:nvPr>
        </p:nvSpPr>
        <p:spPr>
          <a:xfrm>
            <a:off x="609600" y="6356350"/>
            <a:ext cx="2743200" cy="365125"/>
          </a:xfrm>
          <a:prstGeom prst="rect">
            <a:avLst/>
          </a:prstGeom>
        </p:spPr>
        <p:txBody>
          <a:bodyPr vert="horz" lIns="91440" tIns="45720" rIns="91440" bIns="45720" rtlCol="0" anchor="ctr"/>
          <a:lstStyle>
            <a:lvl1pPr algn="l">
              <a:defRPr sz="1200">
                <a:solidFill>
                  <a:schemeClr val="tx1"/>
                </a:solidFill>
              </a:defRPr>
            </a:lvl1pPr>
          </a:lstStyle>
          <a:p>
            <a:fld id="{BF568A59-ACA4-4C70-9252-AAB755DA2F6B}" type="slidenum">
              <a:rPr lang="en-US" smtClean="0"/>
              <a:pPr/>
              <a:t>‹#›</a:t>
            </a:fld>
            <a:endParaRPr lang="en-US"/>
          </a:p>
        </p:txBody>
      </p:sp>
    </p:spTree>
    <p:extLst>
      <p:ext uri="{BB962C8B-B14F-4D97-AF65-F5344CB8AC3E}">
        <p14:creationId xmlns:p14="http://schemas.microsoft.com/office/powerpoint/2010/main" val="127653418"/>
      </p:ext>
    </p:extLst>
  </p:cSld>
  <p:clrMapOvr>
    <a:masterClrMapping/>
  </p:clrMapOvr>
  <p:hf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2 Photos Only">
    <p:spTree>
      <p:nvGrpSpPr>
        <p:cNvPr id="1" name=""/>
        <p:cNvGrpSpPr/>
        <p:nvPr/>
      </p:nvGrpSpPr>
      <p:grpSpPr>
        <a:xfrm>
          <a:off x="0" y="0"/>
          <a:ext cx="0" cy="0"/>
          <a:chOff x="0" y="0"/>
          <a:chExt cx="0" cy="0"/>
        </a:xfrm>
      </p:grpSpPr>
      <p:sp>
        <p:nvSpPr>
          <p:cNvPr id="12" name="Picture Placeholder 11"/>
          <p:cNvSpPr>
            <a:spLocks noGrp="1"/>
          </p:cNvSpPr>
          <p:nvPr>
            <p:ph type="pic" sz="quarter" idx="11"/>
          </p:nvPr>
        </p:nvSpPr>
        <p:spPr>
          <a:xfrm>
            <a:off x="6400800" y="1554480"/>
            <a:ext cx="5181600" cy="4351337"/>
          </a:xfrm>
          <a:ln>
            <a:solidFill>
              <a:schemeClr val="tx1"/>
            </a:solidFill>
          </a:ln>
        </p:spPr>
        <p:txBody>
          <a:bodyPr/>
          <a:lstStyle/>
          <a:p>
            <a:r>
              <a:rPr lang="en-US"/>
              <a:t>Click icon to add picture</a:t>
            </a:r>
          </a:p>
        </p:txBody>
      </p:sp>
      <p:sp>
        <p:nvSpPr>
          <p:cNvPr id="11" name="Picture Placeholder 11"/>
          <p:cNvSpPr>
            <a:spLocks noGrp="1"/>
          </p:cNvSpPr>
          <p:nvPr>
            <p:ph type="pic" sz="quarter" idx="12"/>
          </p:nvPr>
        </p:nvSpPr>
        <p:spPr>
          <a:xfrm>
            <a:off x="612648" y="1554479"/>
            <a:ext cx="5181600" cy="4351337"/>
          </a:xfrm>
          <a:ln>
            <a:solidFill>
              <a:schemeClr val="tx1"/>
            </a:solidFill>
          </a:ln>
        </p:spPr>
        <p:txBody>
          <a:bodyPr/>
          <a:lstStyle/>
          <a:p>
            <a:r>
              <a:rPr lang="en-US"/>
              <a:t>Click icon to add picture</a:t>
            </a:r>
          </a:p>
        </p:txBody>
      </p:sp>
      <p:sp>
        <p:nvSpPr>
          <p:cNvPr id="8" name="Rectangle 7"/>
          <p:cNvSpPr/>
          <p:nvPr userDrawn="1"/>
        </p:nvSpPr>
        <p:spPr>
          <a:xfrm>
            <a:off x="0" y="1"/>
            <a:ext cx="12192000" cy="914400"/>
          </a:xfrm>
          <a:prstGeom prst="rect">
            <a:avLst/>
          </a:prstGeom>
          <a:solidFill>
            <a:srgbClr val="183C8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lstStyle/>
          <a:p>
            <a:r>
              <a:rPr lang="en-US"/>
              <a:t>Click to edit Master title style</a:t>
            </a:r>
          </a:p>
        </p:txBody>
      </p:sp>
      <p:sp>
        <p:nvSpPr>
          <p:cNvPr id="13" name="Slide Number Placeholder 10"/>
          <p:cNvSpPr>
            <a:spLocks noGrp="1"/>
          </p:cNvSpPr>
          <p:nvPr>
            <p:ph type="sldNum" sz="quarter" idx="4"/>
          </p:nvPr>
        </p:nvSpPr>
        <p:spPr>
          <a:xfrm>
            <a:off x="609600" y="6356350"/>
            <a:ext cx="2743200" cy="365125"/>
          </a:xfrm>
          <a:prstGeom prst="rect">
            <a:avLst/>
          </a:prstGeom>
        </p:spPr>
        <p:txBody>
          <a:bodyPr vert="horz" lIns="91440" tIns="45720" rIns="91440" bIns="45720" rtlCol="0" anchor="ctr"/>
          <a:lstStyle>
            <a:lvl1pPr algn="l">
              <a:defRPr sz="1200">
                <a:solidFill>
                  <a:schemeClr val="tx1"/>
                </a:solidFill>
              </a:defRPr>
            </a:lvl1pPr>
          </a:lstStyle>
          <a:p>
            <a:fld id="{BF568A59-ACA4-4C70-9252-AAB755DA2F6B}" type="slidenum">
              <a:rPr lang="en-US" smtClean="0"/>
              <a:pPr/>
              <a:t>‹#›</a:t>
            </a:fld>
            <a:endParaRPr lang="en-US"/>
          </a:p>
        </p:txBody>
      </p:sp>
    </p:spTree>
    <p:extLst>
      <p:ext uri="{BB962C8B-B14F-4D97-AF65-F5344CB8AC3E}">
        <p14:creationId xmlns:p14="http://schemas.microsoft.com/office/powerpoint/2010/main" val="3466106294"/>
      </p:ext>
    </p:extLst>
  </p:cSld>
  <p:clrMapOvr>
    <a:masterClrMapping/>
  </p:clrMapOvr>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3 Photos Only">
    <p:spTree>
      <p:nvGrpSpPr>
        <p:cNvPr id="1" name=""/>
        <p:cNvGrpSpPr/>
        <p:nvPr/>
      </p:nvGrpSpPr>
      <p:grpSpPr>
        <a:xfrm>
          <a:off x="0" y="0"/>
          <a:ext cx="0" cy="0"/>
          <a:chOff x="0" y="0"/>
          <a:chExt cx="0" cy="0"/>
        </a:xfrm>
      </p:grpSpPr>
      <p:sp>
        <p:nvSpPr>
          <p:cNvPr id="12" name="Picture Placeholder 11"/>
          <p:cNvSpPr>
            <a:spLocks noGrp="1"/>
          </p:cNvSpPr>
          <p:nvPr>
            <p:ph type="pic" sz="quarter" idx="11"/>
          </p:nvPr>
        </p:nvSpPr>
        <p:spPr>
          <a:xfrm>
            <a:off x="8321040" y="1554480"/>
            <a:ext cx="3246120" cy="4351337"/>
          </a:xfrm>
          <a:ln>
            <a:solidFill>
              <a:schemeClr val="tx1"/>
            </a:solidFill>
          </a:ln>
        </p:spPr>
        <p:txBody>
          <a:bodyPr/>
          <a:lstStyle/>
          <a:p>
            <a:r>
              <a:rPr lang="en-US" dirty="0"/>
              <a:t>Click icon to add picture</a:t>
            </a:r>
          </a:p>
        </p:txBody>
      </p:sp>
      <p:sp>
        <p:nvSpPr>
          <p:cNvPr id="13" name="Picture Placeholder 11"/>
          <p:cNvSpPr>
            <a:spLocks noGrp="1"/>
          </p:cNvSpPr>
          <p:nvPr>
            <p:ph type="pic" sz="quarter" idx="13"/>
          </p:nvPr>
        </p:nvSpPr>
        <p:spPr>
          <a:xfrm>
            <a:off x="4480560" y="1554479"/>
            <a:ext cx="3246120" cy="4351337"/>
          </a:xfrm>
          <a:ln>
            <a:solidFill>
              <a:schemeClr val="tx1"/>
            </a:solidFill>
          </a:ln>
        </p:spPr>
        <p:txBody>
          <a:bodyPr/>
          <a:lstStyle/>
          <a:p>
            <a:r>
              <a:rPr lang="en-US" dirty="0"/>
              <a:t>Click icon to add picture</a:t>
            </a:r>
          </a:p>
        </p:txBody>
      </p:sp>
      <p:sp>
        <p:nvSpPr>
          <p:cNvPr id="11" name="Picture Placeholder 11"/>
          <p:cNvSpPr>
            <a:spLocks noGrp="1"/>
          </p:cNvSpPr>
          <p:nvPr>
            <p:ph type="pic" sz="quarter" idx="12"/>
          </p:nvPr>
        </p:nvSpPr>
        <p:spPr>
          <a:xfrm>
            <a:off x="612648" y="1554479"/>
            <a:ext cx="3246120" cy="4351337"/>
          </a:xfrm>
          <a:ln>
            <a:solidFill>
              <a:schemeClr val="tx1"/>
            </a:solidFill>
          </a:ln>
        </p:spPr>
        <p:txBody>
          <a:bodyPr/>
          <a:lstStyle/>
          <a:p>
            <a:r>
              <a:rPr lang="en-US" dirty="0"/>
              <a:t>Click icon to add picture</a:t>
            </a:r>
          </a:p>
        </p:txBody>
      </p:sp>
      <p:sp>
        <p:nvSpPr>
          <p:cNvPr id="8" name="Rectangle 7"/>
          <p:cNvSpPr/>
          <p:nvPr userDrawn="1"/>
        </p:nvSpPr>
        <p:spPr>
          <a:xfrm>
            <a:off x="0" y="1"/>
            <a:ext cx="12192000" cy="914400"/>
          </a:xfrm>
          <a:prstGeom prst="rect">
            <a:avLst/>
          </a:prstGeom>
          <a:solidFill>
            <a:srgbClr val="183C8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lstStyle/>
          <a:p>
            <a:r>
              <a:rPr lang="en-US"/>
              <a:t>Click to edit Master title style</a:t>
            </a:r>
          </a:p>
        </p:txBody>
      </p:sp>
      <p:sp>
        <p:nvSpPr>
          <p:cNvPr id="14" name="Slide Number Placeholder 10"/>
          <p:cNvSpPr>
            <a:spLocks noGrp="1"/>
          </p:cNvSpPr>
          <p:nvPr>
            <p:ph type="sldNum" sz="quarter" idx="4"/>
          </p:nvPr>
        </p:nvSpPr>
        <p:spPr>
          <a:xfrm>
            <a:off x="609600" y="6356350"/>
            <a:ext cx="2743200" cy="365125"/>
          </a:xfrm>
          <a:prstGeom prst="rect">
            <a:avLst/>
          </a:prstGeom>
        </p:spPr>
        <p:txBody>
          <a:bodyPr vert="horz" lIns="91440" tIns="45720" rIns="91440" bIns="45720" rtlCol="0" anchor="ctr"/>
          <a:lstStyle>
            <a:lvl1pPr algn="l">
              <a:defRPr sz="1200">
                <a:solidFill>
                  <a:schemeClr val="tx1"/>
                </a:solidFill>
              </a:defRPr>
            </a:lvl1pPr>
          </a:lstStyle>
          <a:p>
            <a:fld id="{BF568A59-ACA4-4C70-9252-AAB755DA2F6B}" type="slidenum">
              <a:rPr lang="en-US" smtClean="0"/>
              <a:pPr/>
              <a:t>‹#›</a:t>
            </a:fld>
            <a:endParaRPr lang="en-US"/>
          </a:p>
        </p:txBody>
      </p:sp>
    </p:spTree>
    <p:extLst>
      <p:ext uri="{BB962C8B-B14F-4D97-AF65-F5344CB8AC3E}">
        <p14:creationId xmlns:p14="http://schemas.microsoft.com/office/powerpoint/2010/main" val="1958495391"/>
      </p:ext>
    </p:extLst>
  </p:cSld>
  <p:clrMapOvr>
    <a:masterClrMapping/>
  </p:clrMapOvr>
  <p:hf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52400" y="182880"/>
            <a:ext cx="11887200" cy="549276"/>
          </a:xfrm>
          <a:prstGeom prst="rect">
            <a:avLst/>
          </a:prstGeom>
        </p:spPr>
        <p:txBody>
          <a:bodyPr vert="horz" lIns="457200" tIns="45720" rIns="45720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09600" y="1554480"/>
            <a:ext cx="10972800" cy="4351338"/>
          </a:xfrm>
          <a:prstGeom prst="rect">
            <a:avLst/>
          </a:prstGeom>
        </p:spPr>
        <p:txBody>
          <a:bodyPr vert="horz" lIns="457200" tIns="45720" rIns="45720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Slide Number Placeholder 10"/>
          <p:cNvSpPr>
            <a:spLocks noGrp="1"/>
          </p:cNvSpPr>
          <p:nvPr>
            <p:ph type="sldNum" sz="quarter" idx="4"/>
          </p:nvPr>
        </p:nvSpPr>
        <p:spPr>
          <a:xfrm>
            <a:off x="609600" y="6356350"/>
            <a:ext cx="2743200" cy="365125"/>
          </a:xfrm>
          <a:prstGeom prst="rect">
            <a:avLst/>
          </a:prstGeom>
        </p:spPr>
        <p:txBody>
          <a:bodyPr vert="horz" lIns="91440" tIns="45720" rIns="91440" bIns="45720" rtlCol="0" anchor="ctr"/>
          <a:lstStyle>
            <a:lvl1pPr algn="l">
              <a:defRPr sz="1200">
                <a:solidFill>
                  <a:schemeClr val="tx1"/>
                </a:solidFill>
              </a:defRPr>
            </a:lvl1pPr>
          </a:lstStyle>
          <a:p>
            <a:fld id="{BF568A59-ACA4-4C70-9252-AAB755DA2F6B}" type="slidenum">
              <a:rPr lang="en-US" smtClean="0"/>
              <a:pPr/>
              <a:t>‹#›</a:t>
            </a:fld>
            <a:endParaRPr lang="en-US"/>
          </a:p>
        </p:txBody>
      </p:sp>
    </p:spTree>
    <p:extLst>
      <p:ext uri="{BB962C8B-B14F-4D97-AF65-F5344CB8AC3E}">
        <p14:creationId xmlns:p14="http://schemas.microsoft.com/office/powerpoint/2010/main" val="3895539648"/>
      </p:ext>
    </p:extLst>
  </p:cSld>
  <p:clrMap bg1="lt1" tx1="dk1" bg2="lt2" tx2="dk2" accent1="accent1" accent2="accent2" accent3="accent3" accent4="accent4" accent5="accent5" accent6="accent6" hlink="hlink" folHlink="folHlink"/>
  <p:sldLayoutIdLst>
    <p:sldLayoutId id="2147483650" r:id="rId1"/>
    <p:sldLayoutId id="2147483673" r:id="rId2"/>
    <p:sldLayoutId id="2147483670" r:id="rId3"/>
    <p:sldLayoutId id="2147483662" r:id="rId4"/>
    <p:sldLayoutId id="2147483652" r:id="rId5"/>
    <p:sldLayoutId id="2147483660" r:id="rId6"/>
    <p:sldLayoutId id="2147483663" r:id="rId7"/>
    <p:sldLayoutId id="2147483666" r:id="rId8"/>
    <p:sldLayoutId id="2147483667" r:id="rId9"/>
    <p:sldLayoutId id="2147483665" r:id="rId10"/>
    <p:sldLayoutId id="2147483664" r:id="rId11"/>
    <p:sldLayoutId id="2147483668" r:id="rId12"/>
    <p:sldLayoutId id="2147483674" r:id="rId13"/>
    <p:sldLayoutId id="2147483675" r:id="rId14"/>
    <p:sldLayoutId id="2147483676" r:id="rId15"/>
    <p:sldLayoutId id="2147483672" r:id="rId16"/>
  </p:sldLayoutIdLst>
  <p:hf hdr="0" ftr="0" dt="0"/>
  <p:txStyles>
    <p:titleStyle>
      <a:lvl1pPr algn="l" defTabSz="914400" rtl="0" eaLnBrk="1" latinLnBrk="0" hangingPunct="1">
        <a:lnSpc>
          <a:spcPct val="90000"/>
        </a:lnSpc>
        <a:spcBef>
          <a:spcPct val="0"/>
        </a:spcBef>
        <a:buNone/>
        <a:defRPr sz="3200" b="1" kern="1200" spc="-50" baseline="0">
          <a:solidFill>
            <a:schemeClr val="bg1"/>
          </a:solidFill>
          <a:latin typeface="+mj-lt"/>
          <a:ea typeface="+mj-ea"/>
          <a:cs typeface="+mj-cs"/>
        </a:defRPr>
      </a:lvl1pPr>
    </p:titleStyle>
    <p:bodyStyle>
      <a:lvl1pPr marL="0" indent="0" algn="l" defTabSz="914400" rtl="0" eaLnBrk="1" latinLnBrk="0" hangingPunct="1">
        <a:lnSpc>
          <a:spcPct val="90000"/>
        </a:lnSpc>
        <a:spcBef>
          <a:spcPts val="3600"/>
        </a:spcBef>
        <a:buClr>
          <a:srgbClr val="183C8E"/>
        </a:buClr>
        <a:buSzPct val="100000"/>
        <a:buFontTx/>
        <a:buNone/>
        <a:defRPr sz="2800" b="1" kern="1200" spc="-50" baseline="0">
          <a:solidFill>
            <a:srgbClr val="183C8E"/>
          </a:solidFill>
          <a:latin typeface="+mn-lt"/>
          <a:ea typeface="+mn-ea"/>
          <a:cs typeface="+mn-cs"/>
        </a:defRPr>
      </a:lvl1pPr>
      <a:lvl2pPr marL="685800" indent="-228600" algn="l" defTabSz="914400" rtl="0" eaLnBrk="1" latinLnBrk="0" hangingPunct="1">
        <a:lnSpc>
          <a:spcPct val="90000"/>
        </a:lnSpc>
        <a:spcBef>
          <a:spcPts val="600"/>
        </a:spcBef>
        <a:buClr>
          <a:schemeClr val="tx1"/>
        </a:buClr>
        <a:buSzPct val="100000"/>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600"/>
        </a:spcBef>
        <a:buClr>
          <a:schemeClr val="tx1"/>
        </a:buClr>
        <a:buSzPct val="100000"/>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600"/>
        </a:spcBef>
        <a:buClr>
          <a:schemeClr val="tx1"/>
        </a:buClr>
        <a:buSzPct val="100000"/>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600"/>
        </a:spcBef>
        <a:buClr>
          <a:schemeClr val="tx1"/>
        </a:buClr>
        <a:buSzPct val="100000"/>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12.xml"/><Relationship Id="rId1" Type="http://schemas.openxmlformats.org/officeDocument/2006/relationships/tags" Target="../tags/tag11.xml"/></Relationships>
</file>

<file path=ppt/slides/_rels/slide1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slideLayout" Target="../slideLayouts/slideLayout6.xml"/><Relationship Id="rId1" Type="http://schemas.openxmlformats.org/officeDocument/2006/relationships/tags" Target="../tags/tag12.xml"/></Relationships>
</file>

<file path=ppt/slides/_rels/slide12.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13.xml"/></Relationships>
</file>

<file path=ppt/slides/_rels/slide13.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tags" Target="../tags/tag14.xml"/></Relationships>
</file>

<file path=ppt/slides/_rels/slide14.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tags" Target="../tags/tag1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16.xml"/></Relationships>
</file>

<file path=ppt/slides/_rels/slide17.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slideLayout" Target="../slideLayouts/slideLayout12.xml"/><Relationship Id="rId1" Type="http://schemas.openxmlformats.org/officeDocument/2006/relationships/tags" Target="../tags/tag18.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3.xml"/></Relationships>
</file>

<file path=ppt/slides/_rels/slide20.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19.xml"/></Relationships>
</file>

<file path=ppt/slides/_rels/slide21.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tags" Target="../tags/tag20.xml"/></Relationships>
</file>

<file path=ppt/slides/_rels/slide22.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21.xml"/></Relationships>
</file>

<file path=ppt/slides/_rels/slide23.xml.rels><?xml version="1.0" encoding="UTF-8" standalone="yes"?>
<Relationships xmlns="http://schemas.openxmlformats.org/package/2006/relationships"><Relationship Id="rId2" Type="http://schemas.openxmlformats.org/officeDocument/2006/relationships/slideLayout" Target="../slideLayouts/slideLayout12.xml"/><Relationship Id="rId1" Type="http://schemas.openxmlformats.org/officeDocument/2006/relationships/tags" Target="../tags/tag22.xml"/></Relationships>
</file>

<file path=ppt/slides/_rels/slide24.xml.rels><?xml version="1.0" encoding="UTF-8" standalone="yes"?>
<Relationships xmlns="http://schemas.openxmlformats.org/package/2006/relationships"><Relationship Id="rId2" Type="http://schemas.openxmlformats.org/officeDocument/2006/relationships/slideLayout" Target="../slideLayouts/slideLayout16.xml"/><Relationship Id="rId1" Type="http://schemas.openxmlformats.org/officeDocument/2006/relationships/tags" Target="../tags/tag23.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4.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Layout" Target="../slideLayouts/slideLayout5.xml"/><Relationship Id="rId1" Type="http://schemas.openxmlformats.org/officeDocument/2006/relationships/tags" Target="../tags/tag5.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6.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tags" Target="../tags/tag7.xml"/></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8.xml"/></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tags" Target="../tags/tag9.xml"/></Relationships>
</file>

<file path=ppt/slides/_rels/slide9.xml.rels><?xml version="1.0" encoding="UTF-8" standalone="yes"?>
<Relationships xmlns="http://schemas.openxmlformats.org/package/2006/relationships"><Relationship Id="rId3" Type="http://schemas.openxmlformats.org/officeDocument/2006/relationships/image" Target="../media/image4.tiff"/><Relationship Id="rId2" Type="http://schemas.openxmlformats.org/officeDocument/2006/relationships/slideLayout" Target="../slideLayouts/slideLayout5.xml"/><Relationship Id="rId1" Type="http://schemas.openxmlformats.org/officeDocument/2006/relationships/tags" Target="../tags/tag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t>6</a:t>
            </a:r>
          </a:p>
        </p:txBody>
      </p:sp>
      <p:sp>
        <p:nvSpPr>
          <p:cNvPr id="7" name="Text Placeholder 6"/>
          <p:cNvSpPr>
            <a:spLocks noGrp="1"/>
          </p:cNvSpPr>
          <p:nvPr>
            <p:ph type="body" sz="quarter" idx="11"/>
          </p:nvPr>
        </p:nvSpPr>
        <p:spPr/>
        <p:txBody>
          <a:bodyPr/>
          <a:lstStyle/>
          <a:p>
            <a:r>
              <a:rPr lang="en-US" dirty="0"/>
              <a:t>PREPARING FOR YOUR CAREER </a:t>
            </a:r>
          </a:p>
        </p:txBody>
      </p:sp>
      <p:pic>
        <p:nvPicPr>
          <p:cNvPr id="4" name="Picture Placeholder 3" descr="A young person sitting at a table talking to woman holding a clipboard. There is a laptop in front of the woman on the table.">
            <a:extLst>
              <a:ext uri="{FF2B5EF4-FFF2-40B4-BE49-F238E27FC236}">
                <a16:creationId xmlns:a16="http://schemas.microsoft.com/office/drawing/2014/main" id="{ED77746F-B1E5-BCCF-5A8E-C8FB043142B9}"/>
              </a:ext>
            </a:extLst>
          </p:cNvPr>
          <p:cNvPicPr>
            <a:picLocks noGrp="1" noChangeAspect="1"/>
          </p:cNvPicPr>
          <p:nvPr>
            <p:ph type="pic" sz="quarter" idx="10"/>
          </p:nvPr>
        </p:nvPicPr>
        <p:blipFill>
          <a:blip r:embed="rId3" cstate="email">
            <a:extLst>
              <a:ext uri="{28A0092B-C50C-407E-A947-70E740481C1C}">
                <a14:useLocalDpi xmlns:a14="http://schemas.microsoft.com/office/drawing/2010/main"/>
              </a:ext>
            </a:extLst>
          </a:blip>
          <a:srcRect/>
          <a:stretch/>
        </p:blipFill>
        <p:spPr>
          <a:xfrm>
            <a:off x="0" y="0"/>
            <a:ext cx="6096000" cy="6858000"/>
          </a:xfrm>
        </p:spPr>
      </p:pic>
    </p:spTree>
    <p:custDataLst>
      <p:tags r:id="rId1"/>
    </p:custDataLst>
    <p:extLst>
      <p:ext uri="{BB962C8B-B14F-4D97-AF65-F5344CB8AC3E}">
        <p14:creationId xmlns:p14="http://schemas.microsoft.com/office/powerpoint/2010/main" val="391906511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ADEA6C4A-B111-AA58-A669-6D41B2F6419A}"/>
              </a:ext>
            </a:extLst>
          </p:cNvPr>
          <p:cNvSpPr>
            <a:spLocks noGrp="1"/>
          </p:cNvSpPr>
          <p:nvPr>
            <p:ph type="title"/>
          </p:nvPr>
        </p:nvSpPr>
        <p:spPr/>
        <p:txBody>
          <a:bodyPr/>
          <a:lstStyle/>
          <a:p>
            <a:r>
              <a:rPr lang="en-US" dirty="0"/>
              <a:t>6.1 Knowledge Check</a:t>
            </a:r>
          </a:p>
        </p:txBody>
      </p:sp>
      <p:sp>
        <p:nvSpPr>
          <p:cNvPr id="6" name="Content Placeholder 5">
            <a:extLst>
              <a:ext uri="{FF2B5EF4-FFF2-40B4-BE49-F238E27FC236}">
                <a16:creationId xmlns:a16="http://schemas.microsoft.com/office/drawing/2014/main" id="{036C479F-8BFF-7D0D-FEDD-47128CED67E6}"/>
              </a:ext>
            </a:extLst>
          </p:cNvPr>
          <p:cNvSpPr>
            <a:spLocks noGrp="1"/>
          </p:cNvSpPr>
          <p:nvPr>
            <p:ph idx="1"/>
          </p:nvPr>
        </p:nvSpPr>
        <p:spPr>
          <a:xfrm>
            <a:off x="609600" y="1420010"/>
            <a:ext cx="10972800" cy="4351338"/>
          </a:xfrm>
        </p:spPr>
        <p:txBody>
          <a:bodyPr>
            <a:normAutofit fontScale="92500" lnSpcReduction="20000"/>
          </a:bodyPr>
          <a:lstStyle/>
          <a:p>
            <a:pPr marL="466344">
              <a:lnSpc>
                <a:spcPct val="100000"/>
              </a:lnSpc>
            </a:pPr>
            <a:r>
              <a:rPr lang="en-US" dirty="0"/>
              <a:t>What practical things should you think about before searching for a job to make sure you only apply for jobs that are a good fit? </a:t>
            </a:r>
          </a:p>
          <a:p>
            <a:pPr marL="466344">
              <a:lnSpc>
                <a:spcPct val="100000"/>
              </a:lnSpc>
            </a:pPr>
            <a:r>
              <a:rPr lang="en-US" dirty="0"/>
              <a:t>Of all the sources of information about job openings, where will you go first, and why? </a:t>
            </a:r>
          </a:p>
          <a:p>
            <a:pPr marL="466344">
              <a:lnSpc>
                <a:spcPct val="100000"/>
              </a:lnSpc>
            </a:pPr>
            <a:r>
              <a:rPr lang="en-US" dirty="0"/>
              <a:t>You are writing your first résumé. What will you put in the “Skills” category? </a:t>
            </a:r>
          </a:p>
          <a:p>
            <a:pPr marL="466344">
              <a:lnSpc>
                <a:spcPct val="100000"/>
              </a:lnSpc>
            </a:pPr>
            <a:r>
              <a:rPr lang="en-US" dirty="0"/>
              <a:t>Why is it so important to be complete and honest when filling out a job application?</a:t>
            </a:r>
          </a:p>
        </p:txBody>
      </p:sp>
      <p:sp>
        <p:nvSpPr>
          <p:cNvPr id="4" name="Slide Number Placeholder 3">
            <a:extLst>
              <a:ext uri="{FF2B5EF4-FFF2-40B4-BE49-F238E27FC236}">
                <a16:creationId xmlns:a16="http://schemas.microsoft.com/office/drawing/2014/main" id="{1922F671-9999-C6B6-FF85-623BF638A426}"/>
              </a:ext>
            </a:extLst>
          </p:cNvPr>
          <p:cNvSpPr>
            <a:spLocks noGrp="1"/>
          </p:cNvSpPr>
          <p:nvPr>
            <p:ph type="sldNum" sz="quarter" idx="4"/>
          </p:nvPr>
        </p:nvSpPr>
        <p:spPr/>
        <p:txBody>
          <a:bodyPr/>
          <a:lstStyle/>
          <a:p>
            <a:fld id="{BF568A59-ACA4-4C70-9252-AAB755DA2F6B}" type="slidenum">
              <a:rPr lang="en-US" smtClean="0"/>
              <a:pPr/>
              <a:t>10</a:t>
            </a:fld>
            <a:endParaRPr lang="en-US"/>
          </a:p>
        </p:txBody>
      </p:sp>
    </p:spTree>
    <p:custDataLst>
      <p:tags r:id="rId1"/>
    </p:custDataLst>
    <p:extLst>
      <p:ext uri="{BB962C8B-B14F-4D97-AF65-F5344CB8AC3E}">
        <p14:creationId xmlns:p14="http://schemas.microsoft.com/office/powerpoint/2010/main" val="156383485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14843942-6D69-0457-CAAF-B058CD35F512}"/>
              </a:ext>
            </a:extLst>
          </p:cNvPr>
          <p:cNvSpPr>
            <a:spLocks noGrp="1"/>
          </p:cNvSpPr>
          <p:nvPr>
            <p:ph type="title"/>
          </p:nvPr>
        </p:nvSpPr>
        <p:spPr/>
        <p:txBody>
          <a:bodyPr>
            <a:normAutofit/>
          </a:bodyPr>
          <a:lstStyle/>
          <a:p>
            <a:r>
              <a:rPr lang="en-US" dirty="0"/>
              <a:t>6.2 The Job Interview, Part 1</a:t>
            </a:r>
          </a:p>
        </p:txBody>
      </p:sp>
      <p:sp>
        <p:nvSpPr>
          <p:cNvPr id="6" name="Content Placeholder 5">
            <a:extLst>
              <a:ext uri="{FF2B5EF4-FFF2-40B4-BE49-F238E27FC236}">
                <a16:creationId xmlns:a16="http://schemas.microsoft.com/office/drawing/2014/main" id="{293F6569-F8F7-C450-DCCD-2518AC414056}"/>
              </a:ext>
            </a:extLst>
          </p:cNvPr>
          <p:cNvSpPr>
            <a:spLocks noGrp="1"/>
          </p:cNvSpPr>
          <p:nvPr>
            <p:ph sz="half" idx="1"/>
          </p:nvPr>
        </p:nvSpPr>
        <p:spPr/>
        <p:txBody>
          <a:bodyPr>
            <a:normAutofit/>
          </a:bodyPr>
          <a:lstStyle/>
          <a:p>
            <a:r>
              <a:rPr lang="en-US" sz="2400" b="0" dirty="0">
                <a:solidFill>
                  <a:schemeClr val="tx1"/>
                </a:solidFill>
              </a:rPr>
              <a:t>The job interview is one of the most important hiring tools. </a:t>
            </a:r>
          </a:p>
          <a:p>
            <a:r>
              <a:rPr lang="en-US" sz="2400" b="0" dirty="0">
                <a:solidFill>
                  <a:schemeClr val="tx1"/>
                </a:solidFill>
              </a:rPr>
              <a:t>It’s a meeting between a job applicant and a manager or other representative of an employer to assess whether the applicant should be hired. </a:t>
            </a:r>
          </a:p>
        </p:txBody>
      </p:sp>
      <p:sp>
        <p:nvSpPr>
          <p:cNvPr id="4" name="Slide Number Placeholder 3">
            <a:extLst>
              <a:ext uri="{FF2B5EF4-FFF2-40B4-BE49-F238E27FC236}">
                <a16:creationId xmlns:a16="http://schemas.microsoft.com/office/drawing/2014/main" id="{BB79B2F1-555A-64A7-5288-FAC9D8861C30}"/>
              </a:ext>
            </a:extLst>
          </p:cNvPr>
          <p:cNvSpPr>
            <a:spLocks noGrp="1"/>
          </p:cNvSpPr>
          <p:nvPr>
            <p:ph type="sldNum" sz="quarter" idx="4"/>
          </p:nvPr>
        </p:nvSpPr>
        <p:spPr/>
        <p:txBody>
          <a:bodyPr/>
          <a:lstStyle/>
          <a:p>
            <a:fld id="{BF568A59-ACA4-4C70-9252-AAB755DA2F6B}" type="slidenum">
              <a:rPr lang="en-US" smtClean="0"/>
              <a:pPr/>
              <a:t>11</a:t>
            </a:fld>
            <a:endParaRPr lang="en-US"/>
          </a:p>
        </p:txBody>
      </p:sp>
      <p:pic>
        <p:nvPicPr>
          <p:cNvPr id="8" name="Picture Placeholder 7" descr="An appropriately dressed job candidate being interviewed.">
            <a:extLst>
              <a:ext uri="{FF2B5EF4-FFF2-40B4-BE49-F238E27FC236}">
                <a16:creationId xmlns:a16="http://schemas.microsoft.com/office/drawing/2014/main" id="{B62B6C55-6A0F-63F1-4748-6B404C5DA9E0}"/>
              </a:ext>
            </a:extLst>
          </p:cNvPr>
          <p:cNvPicPr>
            <a:picLocks noGrp="1" noChangeAspect="1"/>
          </p:cNvPicPr>
          <p:nvPr>
            <p:ph type="pic" sz="quarter" idx="11"/>
          </p:nvPr>
        </p:nvPicPr>
        <p:blipFill>
          <a:blip r:embed="rId3" cstate="email">
            <a:extLst>
              <a:ext uri="{28A0092B-C50C-407E-A947-70E740481C1C}">
                <a14:useLocalDpi xmlns:a14="http://schemas.microsoft.com/office/drawing/2010/main"/>
              </a:ext>
            </a:extLst>
          </a:blip>
          <a:srcRect/>
          <a:stretch>
            <a:fillRect/>
          </a:stretch>
        </p:blipFill>
        <p:spPr/>
      </p:pic>
    </p:spTree>
    <p:custDataLst>
      <p:tags r:id="rId1"/>
    </p:custDataLst>
    <p:extLst>
      <p:ext uri="{BB962C8B-B14F-4D97-AF65-F5344CB8AC3E}">
        <p14:creationId xmlns:p14="http://schemas.microsoft.com/office/powerpoint/2010/main" val="185769138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F4B376-5EF9-C998-1E15-84E2473FC30F}"/>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D26DF2B8-8B76-60C4-8A93-153A42791A86}"/>
              </a:ext>
            </a:extLst>
          </p:cNvPr>
          <p:cNvSpPr>
            <a:spLocks noGrp="1"/>
          </p:cNvSpPr>
          <p:nvPr>
            <p:ph type="title"/>
          </p:nvPr>
        </p:nvSpPr>
        <p:spPr/>
        <p:txBody>
          <a:bodyPr>
            <a:normAutofit/>
          </a:bodyPr>
          <a:lstStyle/>
          <a:p>
            <a:r>
              <a:rPr kumimoji="0" lang="en-US" sz="3200" b="1" i="0" u="none" strike="noStrike" kern="1200" cap="none" spc="-50" normalizeH="0" baseline="0" noProof="0" dirty="0">
                <a:ln>
                  <a:noFill/>
                </a:ln>
                <a:solidFill>
                  <a:prstClr val="white"/>
                </a:solidFill>
                <a:effectLst/>
                <a:uLnTx/>
                <a:uFillTx/>
                <a:latin typeface="Arial" panose="020B0604020202020204"/>
                <a:ea typeface="+mj-ea"/>
                <a:cs typeface="+mj-cs"/>
              </a:rPr>
              <a:t>6.2 The Job Interview, Part 2</a:t>
            </a:r>
            <a:endParaRPr lang="en-US" dirty="0"/>
          </a:p>
        </p:txBody>
      </p:sp>
      <p:sp>
        <p:nvSpPr>
          <p:cNvPr id="6" name="Content Placeholder 5">
            <a:extLst>
              <a:ext uri="{FF2B5EF4-FFF2-40B4-BE49-F238E27FC236}">
                <a16:creationId xmlns:a16="http://schemas.microsoft.com/office/drawing/2014/main" id="{C1C9D5CB-A332-C603-1B21-96063CB3C1FB}"/>
              </a:ext>
            </a:extLst>
          </p:cNvPr>
          <p:cNvSpPr>
            <a:spLocks noGrp="1"/>
          </p:cNvSpPr>
          <p:nvPr>
            <p:ph idx="1"/>
          </p:nvPr>
        </p:nvSpPr>
        <p:spPr>
          <a:xfrm>
            <a:off x="609600" y="1554480"/>
            <a:ext cx="10972800" cy="4668190"/>
          </a:xfrm>
        </p:spPr>
        <p:txBody>
          <a:bodyPr>
            <a:normAutofit fontScale="85000" lnSpcReduction="20000"/>
          </a:bodyPr>
          <a:lstStyle/>
          <a:p>
            <a:pPr marL="457200" lvl="1" indent="0">
              <a:buNone/>
            </a:pPr>
            <a:r>
              <a:rPr lang="en-US" sz="3300" b="1" dirty="0">
                <a:solidFill>
                  <a:srgbClr val="183C8E"/>
                </a:solidFill>
              </a:rPr>
              <a:t>Preparing for the Interview</a:t>
            </a:r>
          </a:p>
          <a:p>
            <a:pPr marL="457200" lvl="1" indent="0">
              <a:buNone/>
            </a:pPr>
            <a:endParaRPr lang="en-US" sz="2800" b="1" dirty="0">
              <a:solidFill>
                <a:srgbClr val="183C8E"/>
              </a:solidFill>
            </a:endParaRPr>
          </a:p>
          <a:p>
            <a:pPr marL="457200" lvl="1" indent="0">
              <a:buNone/>
            </a:pPr>
            <a:r>
              <a:rPr lang="en-US" sz="2800" dirty="0"/>
              <a:t>Here’s how to prepare for a job interview: </a:t>
            </a:r>
          </a:p>
          <a:p>
            <a:pPr marL="457200" lvl="1" indent="0">
              <a:buNone/>
            </a:pPr>
            <a:endParaRPr lang="en-US" sz="3100" dirty="0"/>
          </a:p>
          <a:p>
            <a:pPr marL="1428750" lvl="2" indent="-514350">
              <a:lnSpc>
                <a:spcPct val="110000"/>
              </a:lnSpc>
              <a:buFont typeface="+mj-lt"/>
              <a:buAutoNum type="arabicPeriod"/>
            </a:pPr>
            <a:r>
              <a:rPr lang="en-US" sz="2800" dirty="0"/>
              <a:t>Research the company.</a:t>
            </a:r>
          </a:p>
          <a:p>
            <a:pPr marL="1428750" lvl="2" indent="-514350">
              <a:lnSpc>
                <a:spcPct val="110000"/>
              </a:lnSpc>
              <a:buFont typeface="+mj-lt"/>
              <a:buAutoNum type="arabicPeriod"/>
            </a:pPr>
            <a:r>
              <a:rPr lang="en-US" sz="2800" dirty="0"/>
              <a:t>Carefully review the job advertisement.</a:t>
            </a:r>
          </a:p>
          <a:p>
            <a:pPr marL="1428750" lvl="2" indent="-514350">
              <a:lnSpc>
                <a:spcPct val="110000"/>
              </a:lnSpc>
              <a:buFont typeface="+mj-lt"/>
              <a:buAutoNum type="arabicPeriod"/>
            </a:pPr>
            <a:r>
              <a:rPr lang="en-US" sz="2800" dirty="0"/>
              <a:t>Prepare questions.</a:t>
            </a:r>
          </a:p>
          <a:p>
            <a:pPr marL="1428750" lvl="2" indent="-514350">
              <a:lnSpc>
                <a:spcPct val="110000"/>
              </a:lnSpc>
              <a:buFont typeface="+mj-lt"/>
              <a:buAutoNum type="arabicPeriod"/>
            </a:pPr>
            <a:r>
              <a:rPr lang="en-US" sz="2800" dirty="0"/>
              <a:t>Practice interview skills.</a:t>
            </a:r>
          </a:p>
          <a:p>
            <a:pPr marL="1428750" lvl="2" indent="-514350">
              <a:lnSpc>
                <a:spcPct val="110000"/>
              </a:lnSpc>
              <a:buFont typeface="+mj-lt"/>
              <a:buAutoNum type="arabicPeriod"/>
            </a:pPr>
            <a:r>
              <a:rPr lang="en-US" sz="2800" dirty="0"/>
              <a:t>Clean up your social media presence.</a:t>
            </a:r>
          </a:p>
          <a:p>
            <a:pPr marL="1428750" lvl="2" indent="-514350">
              <a:lnSpc>
                <a:spcPct val="110000"/>
              </a:lnSpc>
              <a:buFont typeface="+mj-lt"/>
              <a:buAutoNum type="arabicPeriod"/>
            </a:pPr>
            <a:r>
              <a:rPr lang="en-US" sz="2800" dirty="0"/>
              <a:t>Verify the route to the interview site and how long it will take to get there.</a:t>
            </a:r>
          </a:p>
          <a:p>
            <a:pPr marL="1428750" lvl="2" indent="-514350">
              <a:lnSpc>
                <a:spcPct val="110000"/>
              </a:lnSpc>
              <a:buFont typeface="+mj-lt"/>
              <a:buAutoNum type="arabicPeriod"/>
            </a:pPr>
            <a:r>
              <a:rPr lang="en-US" sz="2800" dirty="0"/>
              <a:t>Call or email to confirm the interview.</a:t>
            </a:r>
          </a:p>
          <a:p>
            <a:endParaRPr lang="en-US" dirty="0"/>
          </a:p>
        </p:txBody>
      </p:sp>
      <p:sp>
        <p:nvSpPr>
          <p:cNvPr id="4" name="Slide Number Placeholder 3">
            <a:extLst>
              <a:ext uri="{FF2B5EF4-FFF2-40B4-BE49-F238E27FC236}">
                <a16:creationId xmlns:a16="http://schemas.microsoft.com/office/drawing/2014/main" id="{87D79D3A-EB7F-C188-EDCD-C847C7FBDB57}"/>
              </a:ext>
            </a:extLst>
          </p:cNvPr>
          <p:cNvSpPr>
            <a:spLocks noGrp="1"/>
          </p:cNvSpPr>
          <p:nvPr>
            <p:ph type="sldNum" sz="quarter" idx="4"/>
          </p:nvPr>
        </p:nvSpPr>
        <p:spPr/>
        <p:txBody>
          <a:bodyPr/>
          <a:lstStyle/>
          <a:p>
            <a:fld id="{BF568A59-ACA4-4C70-9252-AAB755DA2F6B}" type="slidenum">
              <a:rPr lang="en-US" smtClean="0"/>
              <a:pPr/>
              <a:t>12</a:t>
            </a:fld>
            <a:endParaRPr lang="en-US"/>
          </a:p>
        </p:txBody>
      </p:sp>
    </p:spTree>
    <p:custDataLst>
      <p:tags r:id="rId1"/>
    </p:custDataLst>
    <p:extLst>
      <p:ext uri="{BB962C8B-B14F-4D97-AF65-F5344CB8AC3E}">
        <p14:creationId xmlns:p14="http://schemas.microsoft.com/office/powerpoint/2010/main" val="35592222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0B98AD-DBFD-55C7-67C7-EEF3D532C08D}"/>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86227486-F58E-4663-5DF7-CB17C5CE026C}"/>
              </a:ext>
            </a:extLst>
          </p:cNvPr>
          <p:cNvSpPr>
            <a:spLocks noGrp="1"/>
          </p:cNvSpPr>
          <p:nvPr>
            <p:ph type="title"/>
          </p:nvPr>
        </p:nvSpPr>
        <p:spPr/>
        <p:txBody>
          <a:bodyPr>
            <a:normAutofit/>
          </a:bodyPr>
          <a:lstStyle/>
          <a:p>
            <a:r>
              <a:rPr kumimoji="0" lang="en-US" sz="3200" b="1" i="0" u="none" strike="noStrike" kern="1200" cap="none" spc="-50" normalizeH="0" baseline="0" noProof="0" dirty="0">
                <a:ln>
                  <a:noFill/>
                </a:ln>
                <a:solidFill>
                  <a:prstClr val="white"/>
                </a:solidFill>
                <a:effectLst/>
                <a:uLnTx/>
                <a:uFillTx/>
                <a:latin typeface="Arial" panose="020B0604020202020204"/>
                <a:ea typeface="+mj-ea"/>
                <a:cs typeface="+mj-cs"/>
              </a:rPr>
              <a:t>6.2 The Job Interview, Part 3</a:t>
            </a:r>
            <a:endParaRPr lang="en-US" dirty="0"/>
          </a:p>
        </p:txBody>
      </p:sp>
      <p:sp>
        <p:nvSpPr>
          <p:cNvPr id="6" name="Content Placeholder 5">
            <a:extLst>
              <a:ext uri="{FF2B5EF4-FFF2-40B4-BE49-F238E27FC236}">
                <a16:creationId xmlns:a16="http://schemas.microsoft.com/office/drawing/2014/main" id="{EABFA841-2F7B-77BF-923D-EF2551166117}"/>
              </a:ext>
            </a:extLst>
          </p:cNvPr>
          <p:cNvSpPr>
            <a:spLocks noGrp="1"/>
          </p:cNvSpPr>
          <p:nvPr>
            <p:ph idx="1"/>
          </p:nvPr>
        </p:nvSpPr>
        <p:spPr>
          <a:xfrm>
            <a:off x="609600" y="1554479"/>
            <a:ext cx="5184648" cy="4549437"/>
          </a:xfrm>
        </p:spPr>
        <p:txBody>
          <a:bodyPr>
            <a:normAutofit fontScale="25000" lnSpcReduction="20000"/>
          </a:bodyPr>
          <a:lstStyle/>
          <a:p>
            <a:pPr marL="0" lvl="1" indent="0">
              <a:lnSpc>
                <a:spcPct val="110000"/>
              </a:lnSpc>
              <a:buNone/>
            </a:pPr>
            <a:r>
              <a:rPr lang="en-US" sz="11200" b="1" dirty="0">
                <a:solidFill>
                  <a:srgbClr val="183C8E"/>
                </a:solidFill>
              </a:rPr>
              <a:t>Conducting Yourself During the Interview: Interview Basics</a:t>
            </a:r>
          </a:p>
          <a:p>
            <a:pPr marL="0" lvl="1" indent="0">
              <a:lnSpc>
                <a:spcPct val="110000"/>
              </a:lnSpc>
              <a:spcBef>
                <a:spcPts val="0"/>
              </a:spcBef>
              <a:buNone/>
            </a:pPr>
            <a:endParaRPr lang="en-US" sz="9600" b="1" dirty="0">
              <a:solidFill>
                <a:srgbClr val="183C8E"/>
              </a:solidFill>
            </a:endParaRPr>
          </a:p>
          <a:p>
            <a:pPr marL="0" lvl="1" indent="0">
              <a:lnSpc>
                <a:spcPct val="110000"/>
              </a:lnSpc>
              <a:buNone/>
            </a:pPr>
            <a:r>
              <a:rPr lang="en-US" sz="9600" dirty="0"/>
              <a:t>Whether you’re doing an in-person or virtual interview, bring the following:</a:t>
            </a:r>
          </a:p>
          <a:p>
            <a:pPr marL="0" lvl="1" indent="0">
              <a:lnSpc>
                <a:spcPct val="110000"/>
              </a:lnSpc>
              <a:buNone/>
            </a:pPr>
            <a:endParaRPr lang="en-US" sz="9600" dirty="0"/>
          </a:p>
          <a:p>
            <a:pPr lvl="1" indent="-457200">
              <a:lnSpc>
                <a:spcPct val="110000"/>
              </a:lnSpc>
            </a:pPr>
            <a:r>
              <a:rPr lang="en-US" sz="8800" dirty="0"/>
              <a:t>Notepad and pen</a:t>
            </a:r>
          </a:p>
          <a:p>
            <a:pPr lvl="1" indent="-457200">
              <a:lnSpc>
                <a:spcPct val="110000"/>
              </a:lnSpc>
            </a:pPr>
            <a:r>
              <a:rPr lang="en-US" sz="8800" dirty="0"/>
              <a:t>Résumé and portfolio</a:t>
            </a:r>
          </a:p>
          <a:p>
            <a:pPr lvl="1" indent="-457200">
              <a:lnSpc>
                <a:spcPct val="110000"/>
              </a:lnSpc>
            </a:pPr>
            <a:r>
              <a:rPr lang="en-US" sz="8800" dirty="0"/>
              <a:t>List of references</a:t>
            </a:r>
          </a:p>
          <a:p>
            <a:pPr lvl="1" indent="-457200">
              <a:lnSpc>
                <a:spcPct val="110000"/>
              </a:lnSpc>
            </a:pPr>
            <a:r>
              <a:rPr lang="en-US" sz="8800" dirty="0"/>
              <a:t>Identification</a:t>
            </a:r>
          </a:p>
          <a:p>
            <a:pPr marL="457200" lvl="1" indent="0">
              <a:buNone/>
            </a:pPr>
            <a:r>
              <a:rPr lang="en-US" dirty="0"/>
              <a:t> </a:t>
            </a:r>
          </a:p>
          <a:p>
            <a:pPr marL="457200" lvl="1" indent="0">
              <a:buNone/>
            </a:pPr>
            <a:endParaRPr lang="en-US" dirty="0"/>
          </a:p>
          <a:p>
            <a:pPr marL="457200" lvl="1" indent="0">
              <a:buNone/>
            </a:pPr>
            <a:endParaRPr lang="en-US" dirty="0"/>
          </a:p>
          <a:p>
            <a:pPr marL="457200" lvl="1" indent="0">
              <a:buNone/>
            </a:pPr>
            <a:r>
              <a:rPr lang="en-US" dirty="0"/>
              <a:t> </a:t>
            </a:r>
          </a:p>
          <a:p>
            <a:pPr marL="457200" lvl="1" indent="0">
              <a:buNone/>
            </a:pPr>
            <a:endParaRPr lang="en-US" sz="2800" dirty="0"/>
          </a:p>
          <a:p>
            <a:pPr marL="457200" lvl="1" indent="0">
              <a:buNone/>
            </a:pPr>
            <a:br>
              <a:rPr lang="en-US" sz="2800" b="1" dirty="0">
                <a:solidFill>
                  <a:srgbClr val="183C8E"/>
                </a:solidFill>
              </a:rPr>
            </a:br>
            <a:br>
              <a:rPr lang="en-US" dirty="0"/>
            </a:br>
            <a:endParaRPr lang="en-US" dirty="0"/>
          </a:p>
          <a:p>
            <a:endParaRPr lang="en-US" dirty="0"/>
          </a:p>
        </p:txBody>
      </p:sp>
      <p:sp>
        <p:nvSpPr>
          <p:cNvPr id="2" name="Content Placeholder 1">
            <a:extLst>
              <a:ext uri="{FF2B5EF4-FFF2-40B4-BE49-F238E27FC236}">
                <a16:creationId xmlns:a16="http://schemas.microsoft.com/office/drawing/2014/main" id="{3089FB81-0DBB-6DC1-EA0C-841D4B8EBE9F}"/>
              </a:ext>
            </a:extLst>
          </p:cNvPr>
          <p:cNvSpPr>
            <a:spLocks noGrp="1"/>
          </p:cNvSpPr>
          <p:nvPr>
            <p:ph idx="10"/>
          </p:nvPr>
        </p:nvSpPr>
        <p:spPr>
          <a:xfrm>
            <a:off x="6400800" y="1554480"/>
            <a:ext cx="5184648" cy="4351338"/>
          </a:xfrm>
        </p:spPr>
        <p:txBody>
          <a:bodyPr>
            <a:normAutofit fontScale="70000" lnSpcReduction="20000"/>
          </a:bodyPr>
          <a:lstStyle/>
          <a:p>
            <a:pPr>
              <a:lnSpc>
                <a:spcPct val="110000"/>
              </a:lnSpc>
              <a:spcBef>
                <a:spcPts val="600"/>
              </a:spcBef>
            </a:pPr>
            <a:r>
              <a:rPr lang="en-US" sz="3400" b="0" dirty="0">
                <a:solidFill>
                  <a:schemeClr val="tx1"/>
                </a:solidFill>
              </a:rPr>
              <a:t>Some tips to demonstrate professionalism in the interview:</a:t>
            </a:r>
          </a:p>
          <a:p>
            <a:pPr>
              <a:lnSpc>
                <a:spcPct val="110000"/>
              </a:lnSpc>
              <a:spcBef>
                <a:spcPts val="600"/>
              </a:spcBef>
            </a:pPr>
            <a:endParaRPr lang="en-US" sz="2600" b="0" dirty="0">
              <a:solidFill>
                <a:schemeClr val="tx1"/>
              </a:solidFill>
            </a:endParaRPr>
          </a:p>
          <a:p>
            <a:pPr marL="342900" indent="-342900">
              <a:lnSpc>
                <a:spcPct val="110000"/>
              </a:lnSpc>
              <a:spcBef>
                <a:spcPts val="600"/>
              </a:spcBef>
              <a:buClrTx/>
              <a:buFont typeface="Arial" panose="020B0604020202020204" pitchFamily="34" charset="0"/>
              <a:buChar char="•"/>
            </a:pPr>
            <a:r>
              <a:rPr lang="en-US" sz="3100" b="0" dirty="0">
                <a:solidFill>
                  <a:schemeClr val="tx1"/>
                </a:solidFill>
              </a:rPr>
              <a:t>Be on time!</a:t>
            </a:r>
          </a:p>
          <a:p>
            <a:pPr marL="342900" indent="-342900">
              <a:lnSpc>
                <a:spcPct val="110000"/>
              </a:lnSpc>
              <a:spcBef>
                <a:spcPts val="600"/>
              </a:spcBef>
              <a:buClrTx/>
              <a:buFont typeface="Arial" panose="020B0604020202020204" pitchFamily="34" charset="0"/>
              <a:buChar char="•"/>
            </a:pPr>
            <a:r>
              <a:rPr lang="en-US" sz="3100" b="0" dirty="0">
                <a:solidFill>
                  <a:schemeClr val="tx1"/>
                </a:solidFill>
              </a:rPr>
              <a:t>Appear professional—a clean, neat appearance</a:t>
            </a:r>
          </a:p>
          <a:p>
            <a:pPr marL="342900" indent="-342900">
              <a:lnSpc>
                <a:spcPct val="110000"/>
              </a:lnSpc>
              <a:spcBef>
                <a:spcPts val="600"/>
              </a:spcBef>
              <a:buClrTx/>
              <a:buFont typeface="Arial" panose="020B0604020202020204" pitchFamily="34" charset="0"/>
              <a:buChar char="•"/>
            </a:pPr>
            <a:r>
              <a:rPr lang="en-US" sz="3100" b="0" dirty="0">
                <a:solidFill>
                  <a:schemeClr val="tx1"/>
                </a:solidFill>
              </a:rPr>
              <a:t>Be courteous and respectful</a:t>
            </a:r>
          </a:p>
          <a:p>
            <a:pPr marL="342900" indent="-342900">
              <a:lnSpc>
                <a:spcPct val="110000"/>
              </a:lnSpc>
              <a:spcBef>
                <a:spcPts val="600"/>
              </a:spcBef>
              <a:buClrTx/>
              <a:buFont typeface="Arial" panose="020B0604020202020204" pitchFamily="34" charset="0"/>
              <a:buChar char="•"/>
            </a:pPr>
            <a:r>
              <a:rPr lang="en-US" sz="3100" b="0" dirty="0">
                <a:solidFill>
                  <a:schemeClr val="tx1"/>
                </a:solidFill>
              </a:rPr>
              <a:t>Greet with a firm handshake</a:t>
            </a:r>
          </a:p>
          <a:p>
            <a:pPr marL="342900" indent="-342900">
              <a:lnSpc>
                <a:spcPct val="110000"/>
              </a:lnSpc>
              <a:spcBef>
                <a:spcPts val="600"/>
              </a:spcBef>
              <a:buClrTx/>
              <a:buFont typeface="Arial" panose="020B0604020202020204" pitchFamily="34" charset="0"/>
              <a:buChar char="•"/>
            </a:pPr>
            <a:r>
              <a:rPr lang="en-US" sz="3100" b="0" dirty="0">
                <a:solidFill>
                  <a:schemeClr val="tx1"/>
                </a:solidFill>
              </a:rPr>
              <a:t>Turn off your cell phone</a:t>
            </a:r>
          </a:p>
          <a:p>
            <a:pPr marL="342900" indent="-342900">
              <a:lnSpc>
                <a:spcPct val="110000"/>
              </a:lnSpc>
              <a:spcBef>
                <a:spcPts val="600"/>
              </a:spcBef>
              <a:buClrTx/>
              <a:buFont typeface="Arial" panose="020B0604020202020204" pitchFamily="34" charset="0"/>
              <a:buChar char="•"/>
            </a:pPr>
            <a:r>
              <a:rPr lang="en-US" sz="3100" b="0" dirty="0">
                <a:solidFill>
                  <a:schemeClr val="tx1"/>
                </a:solidFill>
              </a:rPr>
              <a:t>Take your time to answer</a:t>
            </a:r>
          </a:p>
          <a:p>
            <a:pPr marL="342900" indent="-342900">
              <a:lnSpc>
                <a:spcPct val="110000"/>
              </a:lnSpc>
              <a:spcBef>
                <a:spcPts val="600"/>
              </a:spcBef>
              <a:buClrTx/>
              <a:buFont typeface="Arial" panose="020B0604020202020204" pitchFamily="34" charset="0"/>
              <a:buChar char="•"/>
            </a:pPr>
            <a:r>
              <a:rPr lang="en-US" sz="3100" b="0" dirty="0">
                <a:solidFill>
                  <a:schemeClr val="tx1"/>
                </a:solidFill>
              </a:rPr>
              <a:t>Ask about the company and the job</a:t>
            </a:r>
          </a:p>
          <a:p>
            <a:pPr>
              <a:spcBef>
                <a:spcPts val="600"/>
              </a:spcBef>
            </a:pPr>
            <a:endParaRPr lang="en-US" dirty="0"/>
          </a:p>
        </p:txBody>
      </p:sp>
      <p:sp>
        <p:nvSpPr>
          <p:cNvPr id="4" name="Slide Number Placeholder 3">
            <a:extLst>
              <a:ext uri="{FF2B5EF4-FFF2-40B4-BE49-F238E27FC236}">
                <a16:creationId xmlns:a16="http://schemas.microsoft.com/office/drawing/2014/main" id="{ECBC1079-84F3-A8A8-EE53-BC1611598D41}"/>
              </a:ext>
            </a:extLst>
          </p:cNvPr>
          <p:cNvSpPr>
            <a:spLocks noGrp="1"/>
          </p:cNvSpPr>
          <p:nvPr>
            <p:ph type="sldNum" sz="quarter" idx="4"/>
          </p:nvPr>
        </p:nvSpPr>
        <p:spPr/>
        <p:txBody>
          <a:bodyPr/>
          <a:lstStyle/>
          <a:p>
            <a:fld id="{BF568A59-ACA4-4C70-9252-AAB755DA2F6B}" type="slidenum">
              <a:rPr lang="en-US" smtClean="0"/>
              <a:pPr/>
              <a:t>13</a:t>
            </a:fld>
            <a:endParaRPr lang="en-US"/>
          </a:p>
        </p:txBody>
      </p:sp>
    </p:spTree>
    <p:custDataLst>
      <p:tags r:id="rId1"/>
    </p:custDataLst>
    <p:extLst>
      <p:ext uri="{BB962C8B-B14F-4D97-AF65-F5344CB8AC3E}">
        <p14:creationId xmlns:p14="http://schemas.microsoft.com/office/powerpoint/2010/main" val="228077657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7237BA-CBD1-FD68-2238-E614E03F6D87}"/>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1886A641-91F6-F29D-A73D-45F5017E7F24}"/>
              </a:ext>
            </a:extLst>
          </p:cNvPr>
          <p:cNvSpPr>
            <a:spLocks noGrp="1"/>
          </p:cNvSpPr>
          <p:nvPr>
            <p:ph type="title"/>
          </p:nvPr>
        </p:nvSpPr>
        <p:spPr/>
        <p:txBody>
          <a:bodyPr>
            <a:normAutofit/>
          </a:bodyPr>
          <a:lstStyle/>
          <a:p>
            <a:r>
              <a:rPr kumimoji="0" lang="en-US" sz="3200" b="1" i="0" u="none" strike="noStrike" kern="1200" cap="none" spc="-50" normalizeH="0" baseline="0" noProof="0" dirty="0">
                <a:ln>
                  <a:noFill/>
                </a:ln>
                <a:solidFill>
                  <a:prstClr val="white"/>
                </a:solidFill>
                <a:effectLst/>
                <a:uLnTx/>
                <a:uFillTx/>
                <a:latin typeface="Arial" panose="020B0604020202020204"/>
                <a:ea typeface="+mj-ea"/>
                <a:cs typeface="+mj-cs"/>
              </a:rPr>
              <a:t>6.2 The Job Interview, Part 4</a:t>
            </a:r>
            <a:endParaRPr lang="en-US" dirty="0"/>
          </a:p>
        </p:txBody>
      </p:sp>
      <p:sp>
        <p:nvSpPr>
          <p:cNvPr id="6" name="Content Placeholder 5">
            <a:extLst>
              <a:ext uri="{FF2B5EF4-FFF2-40B4-BE49-F238E27FC236}">
                <a16:creationId xmlns:a16="http://schemas.microsoft.com/office/drawing/2014/main" id="{55EEE7F5-B690-DFEC-CF13-9D5421124138}"/>
              </a:ext>
            </a:extLst>
          </p:cNvPr>
          <p:cNvSpPr>
            <a:spLocks noGrp="1"/>
          </p:cNvSpPr>
          <p:nvPr>
            <p:ph idx="1"/>
          </p:nvPr>
        </p:nvSpPr>
        <p:spPr/>
        <p:txBody>
          <a:bodyPr>
            <a:normAutofit fontScale="25000" lnSpcReduction="20000"/>
          </a:bodyPr>
          <a:lstStyle/>
          <a:p>
            <a:pPr marL="0" marR="0" lvl="1" indent="0" algn="l" defTabSz="914400" rtl="0" eaLnBrk="1" fontAlgn="auto" latinLnBrk="0" hangingPunct="1">
              <a:lnSpc>
                <a:spcPct val="110000"/>
              </a:lnSpc>
              <a:spcBef>
                <a:spcPts val="600"/>
              </a:spcBef>
              <a:spcAft>
                <a:spcPts val="0"/>
              </a:spcAft>
              <a:buClr>
                <a:prstClr val="black"/>
              </a:buClr>
              <a:buSzPct val="100000"/>
              <a:buFont typeface="Arial" panose="020B0604020202020204" pitchFamily="34" charset="0"/>
              <a:buNone/>
              <a:tabLst/>
              <a:defRPr/>
            </a:pPr>
            <a:r>
              <a:rPr lang="en-US" sz="11200" b="1" dirty="0">
                <a:solidFill>
                  <a:srgbClr val="183C8E"/>
                </a:solidFill>
              </a:rPr>
              <a:t>Conducting Yourself During the Interview: Questions and Answers</a:t>
            </a:r>
          </a:p>
          <a:p>
            <a:pPr marL="0" marR="0" lvl="1" indent="0" algn="l" defTabSz="914400" rtl="0" eaLnBrk="1" fontAlgn="auto" latinLnBrk="0" hangingPunct="1">
              <a:lnSpc>
                <a:spcPct val="110000"/>
              </a:lnSpc>
              <a:spcBef>
                <a:spcPts val="600"/>
              </a:spcBef>
              <a:spcAft>
                <a:spcPts val="0"/>
              </a:spcAft>
              <a:buClr>
                <a:prstClr val="black"/>
              </a:buClr>
              <a:buSzPct val="100000"/>
              <a:buFont typeface="Arial" panose="020B0604020202020204" pitchFamily="34" charset="0"/>
              <a:buNone/>
              <a:tabLst/>
              <a:defRPr/>
            </a:pPr>
            <a:br>
              <a:rPr lang="en-US" sz="9600" b="1" dirty="0">
                <a:solidFill>
                  <a:srgbClr val="183C8E"/>
                </a:solidFill>
              </a:rPr>
            </a:br>
            <a:r>
              <a:rPr kumimoji="0" lang="en-US" sz="9600" b="0" i="0" u="none" strike="noStrike" kern="1200" cap="none" spc="0" normalizeH="0" baseline="0" noProof="0" dirty="0">
                <a:ln>
                  <a:noFill/>
                </a:ln>
                <a:solidFill>
                  <a:prstClr val="black"/>
                </a:solidFill>
                <a:effectLst/>
                <a:uLnTx/>
                <a:uFillTx/>
                <a:latin typeface="Arial" panose="020B0604020202020204"/>
                <a:ea typeface="+mn-ea"/>
                <a:cs typeface="+mn-cs"/>
              </a:rPr>
              <a:t>Typical interview questions for applicants with no experience:</a:t>
            </a:r>
            <a:br>
              <a:rPr kumimoji="0" lang="en-US" sz="9600" b="0" i="0" u="none" strike="noStrike" kern="1200" cap="none" spc="0" normalizeH="0" baseline="0" noProof="0" dirty="0">
                <a:ln>
                  <a:noFill/>
                </a:ln>
                <a:solidFill>
                  <a:prstClr val="black"/>
                </a:solidFill>
                <a:effectLst/>
                <a:uLnTx/>
                <a:uFillTx/>
                <a:latin typeface="Arial" panose="020B0604020202020204"/>
                <a:ea typeface="+mn-ea"/>
                <a:cs typeface="+mn-cs"/>
              </a:rPr>
            </a:br>
            <a:endParaRPr kumimoji="0" lang="en-US" sz="9600" b="0" i="0" u="none" strike="noStrike" kern="1200" cap="none" spc="0" normalizeH="0" baseline="0" noProof="0" dirty="0">
              <a:ln>
                <a:noFill/>
              </a:ln>
              <a:solidFill>
                <a:prstClr val="black"/>
              </a:solidFill>
              <a:effectLst/>
              <a:uLnTx/>
              <a:uFillTx/>
              <a:latin typeface="Arial" panose="020B0604020202020204"/>
              <a:ea typeface="+mn-ea"/>
              <a:cs typeface="+mn-cs"/>
            </a:endParaRPr>
          </a:p>
          <a:p>
            <a:pPr marL="685800" marR="0" lvl="1" indent="-228600" algn="l" defTabSz="914400" rtl="0" eaLnBrk="1" fontAlgn="auto" latinLnBrk="0" hangingPunct="1">
              <a:lnSpc>
                <a:spcPct val="110000"/>
              </a:lnSpc>
              <a:spcBef>
                <a:spcPts val="600"/>
              </a:spcBef>
              <a:spcAft>
                <a:spcPts val="0"/>
              </a:spcAft>
              <a:buClr>
                <a:prstClr val="black"/>
              </a:buClr>
              <a:buSzPct val="100000"/>
              <a:buFont typeface="Arial" panose="020B0604020202020204" pitchFamily="34" charset="0"/>
              <a:buChar char="•"/>
              <a:tabLst/>
              <a:defRPr/>
            </a:pPr>
            <a:r>
              <a:rPr kumimoji="0" lang="en-US" sz="9600" b="0" i="0" u="none" strike="noStrike" kern="1200" cap="none" spc="0" normalizeH="0" baseline="0" noProof="0" dirty="0">
                <a:ln>
                  <a:noFill/>
                </a:ln>
                <a:solidFill>
                  <a:prstClr val="black"/>
                </a:solidFill>
                <a:effectLst/>
                <a:uLnTx/>
                <a:uFillTx/>
                <a:latin typeface="Arial" panose="020B0604020202020204"/>
                <a:ea typeface="+mn-ea"/>
                <a:cs typeface="+mn-cs"/>
              </a:rPr>
              <a:t>Why are you looking for a job now?</a:t>
            </a:r>
          </a:p>
          <a:p>
            <a:pPr marL="685800" marR="0" lvl="1" indent="-228600" algn="l" defTabSz="914400" rtl="0" eaLnBrk="1" fontAlgn="auto" latinLnBrk="0" hangingPunct="1">
              <a:lnSpc>
                <a:spcPct val="110000"/>
              </a:lnSpc>
              <a:spcBef>
                <a:spcPts val="600"/>
              </a:spcBef>
              <a:spcAft>
                <a:spcPts val="0"/>
              </a:spcAft>
              <a:buClr>
                <a:prstClr val="black"/>
              </a:buClr>
              <a:buSzPct val="100000"/>
              <a:buFont typeface="Arial" panose="020B0604020202020204" pitchFamily="34" charset="0"/>
              <a:buChar char="•"/>
              <a:tabLst/>
              <a:defRPr/>
            </a:pPr>
            <a:r>
              <a:rPr kumimoji="0" lang="en-US" sz="9600" b="0" i="0" u="none" strike="noStrike" kern="1200" cap="none" spc="0" normalizeH="0" baseline="0" noProof="0" dirty="0">
                <a:ln>
                  <a:noFill/>
                </a:ln>
                <a:solidFill>
                  <a:prstClr val="black"/>
                </a:solidFill>
                <a:effectLst/>
                <a:uLnTx/>
                <a:uFillTx/>
                <a:latin typeface="Arial" panose="020B0604020202020204"/>
                <a:ea typeface="+mn-ea"/>
                <a:cs typeface="+mn-cs"/>
              </a:rPr>
              <a:t>Why do you want to work for this company?</a:t>
            </a:r>
          </a:p>
          <a:p>
            <a:pPr marL="457200" lvl="1" indent="0">
              <a:buNone/>
            </a:pPr>
            <a:endParaRPr lang="en-US" dirty="0"/>
          </a:p>
          <a:p>
            <a:pPr marL="457200" lvl="1" indent="0">
              <a:buNone/>
            </a:pPr>
            <a:endParaRPr lang="en-US" dirty="0"/>
          </a:p>
          <a:p>
            <a:pPr marL="457200" lvl="1" indent="0">
              <a:buNone/>
            </a:pPr>
            <a:r>
              <a:rPr lang="en-US" dirty="0"/>
              <a:t> </a:t>
            </a:r>
          </a:p>
          <a:p>
            <a:pPr marL="457200" lvl="1" indent="0">
              <a:buNone/>
            </a:pPr>
            <a:endParaRPr lang="en-US" dirty="0"/>
          </a:p>
          <a:p>
            <a:endParaRPr lang="en-US" dirty="0"/>
          </a:p>
        </p:txBody>
      </p:sp>
      <p:sp>
        <p:nvSpPr>
          <p:cNvPr id="2" name="Content Placeholder 1">
            <a:extLst>
              <a:ext uri="{FF2B5EF4-FFF2-40B4-BE49-F238E27FC236}">
                <a16:creationId xmlns:a16="http://schemas.microsoft.com/office/drawing/2014/main" id="{226B92BD-89CD-321E-B2C3-80E7B4382A03}"/>
              </a:ext>
            </a:extLst>
          </p:cNvPr>
          <p:cNvSpPr>
            <a:spLocks noGrp="1"/>
          </p:cNvSpPr>
          <p:nvPr>
            <p:ph idx="10"/>
          </p:nvPr>
        </p:nvSpPr>
        <p:spPr/>
        <p:txBody>
          <a:bodyPr>
            <a:normAutofit lnSpcReduction="10000"/>
          </a:bodyPr>
          <a:lstStyle/>
          <a:p>
            <a:pPr marL="685800" marR="0" lvl="1" indent="-228600" algn="l" defTabSz="914400" rtl="0" eaLnBrk="1" fontAlgn="auto" latinLnBrk="0" hangingPunct="1">
              <a:lnSpc>
                <a:spcPct val="110000"/>
              </a:lnSpc>
              <a:spcBef>
                <a:spcPts val="600"/>
              </a:spcBef>
              <a:spcAft>
                <a:spcPts val="0"/>
              </a:spcAft>
              <a:buClr>
                <a:prstClr val="black"/>
              </a:buClr>
              <a:buSzPct val="100000"/>
              <a:buFont typeface="Arial" panose="020B0604020202020204" pitchFamily="34" charset="0"/>
              <a:buChar char="•"/>
              <a:tabLst/>
              <a:defRPr/>
            </a:pPr>
            <a:r>
              <a:rPr kumimoji="0" lang="en-US" sz="2400" b="0" i="0" u="none" strike="noStrike" kern="1200" cap="none" spc="0" normalizeH="0" baseline="0" noProof="0" dirty="0">
                <a:ln>
                  <a:noFill/>
                </a:ln>
                <a:solidFill>
                  <a:prstClr val="black"/>
                </a:solidFill>
                <a:effectLst/>
                <a:uLnTx/>
                <a:uFillTx/>
                <a:latin typeface="Arial" panose="020B0604020202020204"/>
                <a:ea typeface="+mn-ea"/>
                <a:cs typeface="+mn-cs"/>
              </a:rPr>
              <a:t>Why should we hire you? Or what makes you the right person for this job?</a:t>
            </a:r>
          </a:p>
          <a:p>
            <a:pPr marL="685800" marR="0" lvl="0" indent="-457200" algn="l" defTabSz="914400" rtl="0" eaLnBrk="1" fontAlgn="auto" latinLnBrk="0" hangingPunct="1">
              <a:lnSpc>
                <a:spcPct val="110000"/>
              </a:lnSpc>
              <a:spcBef>
                <a:spcPts val="600"/>
              </a:spcBef>
              <a:spcAft>
                <a:spcPts val="0"/>
              </a:spcAft>
              <a:buClrTx/>
              <a:buSzPct val="100000"/>
              <a:buFont typeface="Arial" panose="020B0604020202020204" pitchFamily="34" charset="0"/>
              <a:buChar char="•"/>
              <a:tabLst/>
              <a:defRPr/>
            </a:pPr>
            <a:r>
              <a:rPr kumimoji="0" lang="en-US" sz="2400" b="0" i="0" u="none" strike="noStrike" kern="1200" cap="none" spc="-50" normalizeH="0" baseline="0" noProof="0" dirty="0">
                <a:ln>
                  <a:noFill/>
                </a:ln>
                <a:solidFill>
                  <a:prstClr val="black"/>
                </a:solidFill>
                <a:effectLst/>
                <a:uLnTx/>
                <a:uFillTx/>
                <a:ea typeface="+mn-ea"/>
                <a:cs typeface="+mn-cs"/>
              </a:rPr>
              <a:t>How did you hear about us? </a:t>
            </a:r>
          </a:p>
          <a:p>
            <a:pPr marL="685800" marR="0" lvl="0" indent="-457200" algn="l" defTabSz="914400" rtl="0" eaLnBrk="1" fontAlgn="auto" latinLnBrk="0" hangingPunct="1">
              <a:lnSpc>
                <a:spcPct val="110000"/>
              </a:lnSpc>
              <a:spcBef>
                <a:spcPts val="600"/>
              </a:spcBef>
              <a:spcAft>
                <a:spcPts val="0"/>
              </a:spcAft>
              <a:buClrTx/>
              <a:buSzPct val="100000"/>
              <a:buFont typeface="Arial" panose="020B0604020202020204" pitchFamily="34" charset="0"/>
              <a:buChar char="•"/>
              <a:tabLst/>
              <a:defRPr/>
            </a:pPr>
            <a:r>
              <a:rPr kumimoji="0" lang="en-US" sz="2400" b="0" i="0" u="none" strike="noStrike" kern="1200" cap="none" spc="-50" normalizeH="0" baseline="0" noProof="0" dirty="0">
                <a:ln>
                  <a:noFill/>
                </a:ln>
                <a:solidFill>
                  <a:prstClr val="black"/>
                </a:solidFill>
                <a:effectLst/>
                <a:uLnTx/>
                <a:uFillTx/>
                <a:ea typeface="+mn-ea"/>
                <a:cs typeface="+mn-cs"/>
              </a:rPr>
              <a:t>Are you learning anything in school right now that will help you with this job?</a:t>
            </a:r>
          </a:p>
          <a:p>
            <a:pPr marL="685800" marR="0" lvl="0" indent="-457200" algn="l" defTabSz="914400" rtl="0" eaLnBrk="1" fontAlgn="auto" latinLnBrk="0" hangingPunct="1">
              <a:lnSpc>
                <a:spcPct val="110000"/>
              </a:lnSpc>
              <a:spcBef>
                <a:spcPts val="600"/>
              </a:spcBef>
              <a:spcAft>
                <a:spcPts val="0"/>
              </a:spcAft>
              <a:buClrTx/>
              <a:buSzPct val="100000"/>
              <a:buFont typeface="Arial" panose="020B0604020202020204" pitchFamily="34" charset="0"/>
              <a:buChar char="•"/>
              <a:tabLst/>
              <a:defRPr/>
            </a:pPr>
            <a:r>
              <a:rPr kumimoji="0" lang="en-US" sz="2400" b="0" i="0" u="none" strike="noStrike" kern="1200" cap="none" spc="-50" normalizeH="0" baseline="0" noProof="0" dirty="0">
                <a:ln>
                  <a:noFill/>
                </a:ln>
                <a:solidFill>
                  <a:prstClr val="black"/>
                </a:solidFill>
                <a:effectLst/>
                <a:uLnTx/>
                <a:uFillTx/>
                <a:ea typeface="+mn-ea"/>
                <a:cs typeface="+mn-cs"/>
              </a:rPr>
              <a:t>Have you ever shown leadership? Tell me about it.</a:t>
            </a:r>
            <a:endParaRPr kumimoji="0" lang="en-US" sz="2400" b="1" i="0" u="none" strike="noStrike" kern="1200" cap="none" spc="-50" normalizeH="0" baseline="0" noProof="0" dirty="0">
              <a:ln>
                <a:noFill/>
              </a:ln>
              <a:solidFill>
                <a:srgbClr val="183C8E"/>
              </a:solidFill>
              <a:effectLst/>
              <a:uLnTx/>
              <a:uFillTx/>
              <a:ea typeface="+mn-ea"/>
              <a:cs typeface="+mn-cs"/>
            </a:endParaRPr>
          </a:p>
          <a:p>
            <a:pPr marL="685800" indent="-457200">
              <a:buClrTx/>
              <a:buFont typeface="Arial" panose="020B0604020202020204" pitchFamily="34" charset="0"/>
              <a:buChar char="•"/>
            </a:pPr>
            <a:endParaRPr lang="en-US" sz="2400" dirty="0"/>
          </a:p>
        </p:txBody>
      </p:sp>
      <p:sp>
        <p:nvSpPr>
          <p:cNvPr id="4" name="Slide Number Placeholder 3">
            <a:extLst>
              <a:ext uri="{FF2B5EF4-FFF2-40B4-BE49-F238E27FC236}">
                <a16:creationId xmlns:a16="http://schemas.microsoft.com/office/drawing/2014/main" id="{8AC7BECE-77A8-B115-875C-88B81C9F56E1}"/>
              </a:ext>
            </a:extLst>
          </p:cNvPr>
          <p:cNvSpPr>
            <a:spLocks noGrp="1"/>
          </p:cNvSpPr>
          <p:nvPr>
            <p:ph type="sldNum" sz="quarter" idx="4"/>
          </p:nvPr>
        </p:nvSpPr>
        <p:spPr/>
        <p:txBody>
          <a:bodyPr/>
          <a:lstStyle/>
          <a:p>
            <a:fld id="{BF568A59-ACA4-4C70-9252-AAB755DA2F6B}" type="slidenum">
              <a:rPr lang="en-US" smtClean="0"/>
              <a:pPr/>
              <a:t>14</a:t>
            </a:fld>
            <a:endParaRPr lang="en-US" dirty="0"/>
          </a:p>
        </p:txBody>
      </p:sp>
    </p:spTree>
    <p:custDataLst>
      <p:tags r:id="rId1"/>
    </p:custDataLst>
    <p:extLst>
      <p:ext uri="{BB962C8B-B14F-4D97-AF65-F5344CB8AC3E}">
        <p14:creationId xmlns:p14="http://schemas.microsoft.com/office/powerpoint/2010/main" val="366374003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072AFD-89B9-5E6E-5AD8-9732235551A7}"/>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895430B9-D0DD-781D-C932-1ED8BD0B07F1}"/>
              </a:ext>
            </a:extLst>
          </p:cNvPr>
          <p:cNvSpPr>
            <a:spLocks noGrp="1"/>
          </p:cNvSpPr>
          <p:nvPr>
            <p:ph type="title"/>
          </p:nvPr>
        </p:nvSpPr>
        <p:spPr/>
        <p:txBody>
          <a:bodyPr>
            <a:normAutofit/>
          </a:bodyPr>
          <a:lstStyle/>
          <a:p>
            <a:r>
              <a:rPr kumimoji="0" lang="en-US" sz="3200" b="1" i="0" u="none" strike="noStrike" kern="1200" cap="none" spc="-50" normalizeH="0" baseline="0" noProof="0" dirty="0">
                <a:ln>
                  <a:noFill/>
                </a:ln>
                <a:solidFill>
                  <a:prstClr val="white"/>
                </a:solidFill>
                <a:effectLst/>
                <a:uLnTx/>
                <a:uFillTx/>
                <a:latin typeface="Arial" panose="020B0604020202020204"/>
                <a:ea typeface="+mj-ea"/>
                <a:cs typeface="+mj-cs"/>
              </a:rPr>
              <a:t>6.2 The Job Interview, Part 5</a:t>
            </a:r>
            <a:endParaRPr lang="en-US" dirty="0"/>
          </a:p>
        </p:txBody>
      </p:sp>
      <p:sp>
        <p:nvSpPr>
          <p:cNvPr id="6" name="Content Placeholder 5">
            <a:extLst>
              <a:ext uri="{FF2B5EF4-FFF2-40B4-BE49-F238E27FC236}">
                <a16:creationId xmlns:a16="http://schemas.microsoft.com/office/drawing/2014/main" id="{285D8BDE-92FB-B5CD-C875-D0E190ACC7BA}"/>
              </a:ext>
            </a:extLst>
          </p:cNvPr>
          <p:cNvSpPr>
            <a:spLocks noGrp="1"/>
          </p:cNvSpPr>
          <p:nvPr>
            <p:ph idx="1"/>
          </p:nvPr>
        </p:nvSpPr>
        <p:spPr/>
        <p:txBody>
          <a:bodyPr>
            <a:normAutofit fontScale="25000" lnSpcReduction="20000"/>
          </a:bodyPr>
          <a:lstStyle/>
          <a:p>
            <a:pPr marL="0" marR="0" lvl="1" indent="0" algn="l" defTabSz="914400" rtl="0" eaLnBrk="1" fontAlgn="auto" latinLnBrk="0" hangingPunct="1">
              <a:lnSpc>
                <a:spcPct val="110000"/>
              </a:lnSpc>
              <a:spcBef>
                <a:spcPts val="600"/>
              </a:spcBef>
              <a:spcAft>
                <a:spcPts val="0"/>
              </a:spcAft>
              <a:buClr>
                <a:prstClr val="black"/>
              </a:buClr>
              <a:buSzPct val="100000"/>
              <a:buFont typeface="Arial" panose="020B0604020202020204" pitchFamily="34" charset="0"/>
              <a:buNone/>
              <a:tabLst/>
              <a:defRPr/>
            </a:pPr>
            <a:r>
              <a:rPr lang="en-US" sz="11200" b="1" dirty="0">
                <a:solidFill>
                  <a:srgbClr val="183C8E"/>
                </a:solidFill>
              </a:rPr>
              <a:t>Conducting Yourself During the Interview: Questions and Answers, cont.</a:t>
            </a:r>
          </a:p>
          <a:p>
            <a:pPr marL="0" marR="0" lvl="1" indent="0" algn="l" defTabSz="914400" rtl="0" eaLnBrk="1" fontAlgn="auto" latinLnBrk="0" hangingPunct="1">
              <a:lnSpc>
                <a:spcPct val="110000"/>
              </a:lnSpc>
              <a:spcBef>
                <a:spcPts val="600"/>
              </a:spcBef>
              <a:spcAft>
                <a:spcPts val="0"/>
              </a:spcAft>
              <a:buClr>
                <a:prstClr val="black"/>
              </a:buClr>
              <a:buSzPct val="100000"/>
              <a:buFont typeface="Arial" panose="020B0604020202020204" pitchFamily="34" charset="0"/>
              <a:buNone/>
              <a:tabLst/>
              <a:defRPr/>
            </a:pPr>
            <a:br>
              <a:rPr lang="en-US" sz="9600" b="1" dirty="0">
                <a:solidFill>
                  <a:srgbClr val="183C8E"/>
                </a:solidFill>
              </a:rPr>
            </a:br>
            <a:r>
              <a:rPr kumimoji="0" lang="en-US" sz="9600" b="0" i="0" u="none" strike="noStrike" kern="1200" cap="none" spc="0" normalizeH="0" baseline="0" noProof="0" dirty="0">
                <a:ln>
                  <a:noFill/>
                </a:ln>
                <a:solidFill>
                  <a:prstClr val="black"/>
                </a:solidFill>
                <a:effectLst/>
                <a:uLnTx/>
                <a:uFillTx/>
                <a:latin typeface="Arial" panose="020B0604020202020204"/>
                <a:ea typeface="+mn-ea"/>
                <a:cs typeface="+mn-cs"/>
              </a:rPr>
              <a:t>Typical interview questions for experienced applicants:</a:t>
            </a:r>
            <a:br>
              <a:rPr kumimoji="0" lang="en-US" sz="9600" b="0" i="0" u="none" strike="noStrike" kern="1200" cap="none" spc="0" normalizeH="0" baseline="0" noProof="0" dirty="0">
                <a:ln>
                  <a:noFill/>
                </a:ln>
                <a:solidFill>
                  <a:prstClr val="black"/>
                </a:solidFill>
                <a:effectLst/>
                <a:uLnTx/>
                <a:uFillTx/>
                <a:latin typeface="Arial" panose="020B0604020202020204"/>
                <a:ea typeface="+mn-ea"/>
                <a:cs typeface="+mn-cs"/>
              </a:rPr>
            </a:br>
            <a:endParaRPr kumimoji="0" lang="en-US" sz="9600" b="0" i="0" u="none" strike="noStrike" kern="1200" cap="none" spc="0" normalizeH="0" baseline="0" noProof="0" dirty="0">
              <a:ln>
                <a:noFill/>
              </a:ln>
              <a:solidFill>
                <a:prstClr val="black"/>
              </a:solidFill>
              <a:effectLst/>
              <a:uLnTx/>
              <a:uFillTx/>
              <a:latin typeface="Arial" panose="020B0604020202020204"/>
              <a:ea typeface="+mn-ea"/>
              <a:cs typeface="+mn-cs"/>
            </a:endParaRPr>
          </a:p>
          <a:p>
            <a:pPr lvl="1">
              <a:lnSpc>
                <a:spcPct val="110000"/>
              </a:lnSpc>
            </a:pPr>
            <a:r>
              <a:rPr lang="en-US" sz="9600" dirty="0"/>
              <a:t>Why are you leaving your present job?</a:t>
            </a:r>
            <a:endParaRPr lang="en-US" dirty="0"/>
          </a:p>
          <a:p>
            <a:pPr marL="457200" lvl="1" indent="0">
              <a:buNone/>
            </a:pPr>
            <a:endParaRPr lang="en-US" dirty="0"/>
          </a:p>
          <a:p>
            <a:pPr marL="457200" lvl="1" indent="0">
              <a:buNone/>
            </a:pPr>
            <a:r>
              <a:rPr lang="en-US" dirty="0"/>
              <a:t> </a:t>
            </a:r>
          </a:p>
          <a:p>
            <a:pPr marL="457200" lvl="1" indent="0">
              <a:buNone/>
            </a:pPr>
            <a:endParaRPr lang="en-US" dirty="0"/>
          </a:p>
          <a:p>
            <a:endParaRPr lang="en-US" dirty="0"/>
          </a:p>
        </p:txBody>
      </p:sp>
      <p:sp>
        <p:nvSpPr>
          <p:cNvPr id="2" name="Content Placeholder 1">
            <a:extLst>
              <a:ext uri="{FF2B5EF4-FFF2-40B4-BE49-F238E27FC236}">
                <a16:creationId xmlns:a16="http://schemas.microsoft.com/office/drawing/2014/main" id="{8E72BC6A-15D7-D9A8-637C-0BE08F790C60}"/>
              </a:ext>
            </a:extLst>
          </p:cNvPr>
          <p:cNvSpPr>
            <a:spLocks noGrp="1"/>
          </p:cNvSpPr>
          <p:nvPr>
            <p:ph idx="10"/>
          </p:nvPr>
        </p:nvSpPr>
        <p:spPr/>
        <p:txBody>
          <a:bodyPr>
            <a:normAutofit fontScale="47500" lnSpcReduction="20000"/>
          </a:bodyPr>
          <a:lstStyle/>
          <a:p>
            <a:pPr marL="685800" marR="0" lvl="1" indent="-228600" algn="l" defTabSz="914400" rtl="0" eaLnBrk="1" fontAlgn="auto" latinLnBrk="0" hangingPunct="1">
              <a:lnSpc>
                <a:spcPct val="110000"/>
              </a:lnSpc>
              <a:spcBef>
                <a:spcPts val="600"/>
              </a:spcBef>
              <a:spcAft>
                <a:spcPts val="0"/>
              </a:spcAft>
              <a:buClr>
                <a:prstClr val="black"/>
              </a:buClr>
              <a:buSzPct val="100000"/>
              <a:buFont typeface="Arial" panose="020B0604020202020204" pitchFamily="34" charset="0"/>
              <a:buChar char="•"/>
              <a:tabLst/>
              <a:defRPr/>
            </a:pPr>
            <a:r>
              <a:rPr kumimoji="0" lang="en-US" sz="5100" b="0" i="0" u="none" strike="noStrike" kern="1200" cap="none" spc="0" normalizeH="0" baseline="0" noProof="0" dirty="0">
                <a:ln>
                  <a:noFill/>
                </a:ln>
                <a:solidFill>
                  <a:prstClr val="black"/>
                </a:solidFill>
                <a:effectLst/>
                <a:uLnTx/>
                <a:uFillTx/>
                <a:latin typeface="Arial" panose="020B0604020202020204"/>
                <a:ea typeface="+mn-ea"/>
                <a:cs typeface="+mn-cs"/>
              </a:rPr>
              <a:t>If we hire you, how long do you think you would be able to work here?</a:t>
            </a:r>
          </a:p>
          <a:p>
            <a:pPr marL="685800" indent="-457200">
              <a:lnSpc>
                <a:spcPct val="110000"/>
              </a:lnSpc>
              <a:spcBef>
                <a:spcPts val="600"/>
              </a:spcBef>
              <a:buClrTx/>
              <a:buFont typeface="Arial" panose="020B0604020202020204" pitchFamily="34" charset="0"/>
              <a:buChar char="•"/>
            </a:pPr>
            <a:r>
              <a:rPr lang="en-US" sz="5100" b="0" dirty="0">
                <a:solidFill>
                  <a:schemeClr val="tx1"/>
                </a:solidFill>
              </a:rPr>
              <a:t>Where do you see yourself in the future? Do you plan to continue your education?</a:t>
            </a:r>
          </a:p>
          <a:p>
            <a:pPr marL="685800" indent="-457200">
              <a:lnSpc>
                <a:spcPct val="110000"/>
              </a:lnSpc>
              <a:spcBef>
                <a:spcPts val="600"/>
              </a:spcBef>
              <a:buClrTx/>
              <a:buFont typeface="Arial" panose="020B0604020202020204" pitchFamily="34" charset="0"/>
              <a:buChar char="•"/>
            </a:pPr>
            <a:r>
              <a:rPr lang="en-US" sz="5100" b="0" dirty="0">
                <a:solidFill>
                  <a:schemeClr val="tx1"/>
                </a:solidFill>
              </a:rPr>
              <a:t>What is your availability? </a:t>
            </a:r>
          </a:p>
          <a:p>
            <a:pPr marL="685800" indent="-457200">
              <a:lnSpc>
                <a:spcPct val="110000"/>
              </a:lnSpc>
              <a:spcBef>
                <a:spcPts val="600"/>
              </a:spcBef>
              <a:buClrTx/>
              <a:buFont typeface="Arial" panose="020B0604020202020204" pitchFamily="34" charset="0"/>
              <a:buChar char="•"/>
            </a:pPr>
            <a:r>
              <a:rPr lang="en-US" sz="5100" b="0" dirty="0">
                <a:solidFill>
                  <a:schemeClr val="tx1"/>
                </a:solidFill>
              </a:rPr>
              <a:t>What hourly rate are you expecting? What benefits are you expecting?</a:t>
            </a:r>
          </a:p>
          <a:p>
            <a:pPr marL="685800" indent="-457200">
              <a:lnSpc>
                <a:spcPct val="110000"/>
              </a:lnSpc>
              <a:spcBef>
                <a:spcPts val="600"/>
              </a:spcBef>
              <a:buClrTx/>
              <a:buFont typeface="Arial" panose="020B0604020202020204" pitchFamily="34" charset="0"/>
              <a:buChar char="•"/>
            </a:pPr>
            <a:r>
              <a:rPr lang="en-US" sz="5100" b="0" dirty="0">
                <a:solidFill>
                  <a:schemeClr val="tx1"/>
                </a:solidFill>
              </a:rPr>
              <a:t>Do you have any questions for me?</a:t>
            </a:r>
          </a:p>
          <a:p>
            <a:pPr marL="685800" indent="-457200">
              <a:buClrTx/>
              <a:buFont typeface="Arial" panose="020B0604020202020204" pitchFamily="34" charset="0"/>
              <a:buChar char="•"/>
            </a:pPr>
            <a:endParaRPr lang="en-US" sz="2400" dirty="0"/>
          </a:p>
        </p:txBody>
      </p:sp>
      <p:sp>
        <p:nvSpPr>
          <p:cNvPr id="4" name="Slide Number Placeholder 3">
            <a:extLst>
              <a:ext uri="{FF2B5EF4-FFF2-40B4-BE49-F238E27FC236}">
                <a16:creationId xmlns:a16="http://schemas.microsoft.com/office/drawing/2014/main" id="{2B3A486F-0A90-E0DB-6A03-B617B1DB093D}"/>
              </a:ext>
            </a:extLst>
          </p:cNvPr>
          <p:cNvSpPr>
            <a:spLocks noGrp="1"/>
          </p:cNvSpPr>
          <p:nvPr>
            <p:ph type="sldNum" sz="quarter" idx="4"/>
          </p:nvPr>
        </p:nvSpPr>
        <p:spPr/>
        <p:txBody>
          <a:bodyPr/>
          <a:lstStyle/>
          <a:p>
            <a:fld id="{BF568A59-ACA4-4C70-9252-AAB755DA2F6B}" type="slidenum">
              <a:rPr lang="en-US" smtClean="0"/>
              <a:pPr/>
              <a:t>15</a:t>
            </a:fld>
            <a:endParaRPr lang="en-US"/>
          </a:p>
        </p:txBody>
      </p:sp>
    </p:spTree>
    <p:extLst>
      <p:ext uri="{BB962C8B-B14F-4D97-AF65-F5344CB8AC3E}">
        <p14:creationId xmlns:p14="http://schemas.microsoft.com/office/powerpoint/2010/main" val="266938266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631A09-AA8B-15DE-DF01-C06B7507A5E6}"/>
              </a:ext>
            </a:extLst>
          </p:cNvPr>
          <p:cNvSpPr>
            <a:spLocks noGrp="1"/>
          </p:cNvSpPr>
          <p:nvPr>
            <p:ph type="title"/>
          </p:nvPr>
        </p:nvSpPr>
        <p:spPr/>
        <p:txBody>
          <a:bodyPr/>
          <a:lstStyle/>
          <a:p>
            <a:r>
              <a:rPr kumimoji="0" lang="en-US" sz="3200" b="1" i="0" u="none" strike="noStrike" kern="1200" cap="none" spc="-50" normalizeH="0" baseline="0" noProof="0" dirty="0">
                <a:ln>
                  <a:noFill/>
                </a:ln>
                <a:solidFill>
                  <a:prstClr val="white"/>
                </a:solidFill>
                <a:effectLst/>
                <a:uLnTx/>
                <a:uFillTx/>
                <a:latin typeface="Arial" panose="020B0604020202020204"/>
                <a:ea typeface="+mj-ea"/>
                <a:cs typeface="+mj-cs"/>
              </a:rPr>
              <a:t>6.2 The Job Interview, Part 7</a:t>
            </a:r>
            <a:endParaRPr lang="en-US" dirty="0"/>
          </a:p>
        </p:txBody>
      </p:sp>
      <p:sp>
        <p:nvSpPr>
          <p:cNvPr id="3" name="Content Placeholder 2">
            <a:extLst>
              <a:ext uri="{FF2B5EF4-FFF2-40B4-BE49-F238E27FC236}">
                <a16:creationId xmlns:a16="http://schemas.microsoft.com/office/drawing/2014/main" id="{47AFF51C-24FD-B9F2-86A5-33B22A33A279}"/>
              </a:ext>
            </a:extLst>
          </p:cNvPr>
          <p:cNvSpPr>
            <a:spLocks noGrp="1"/>
          </p:cNvSpPr>
          <p:nvPr>
            <p:ph idx="1"/>
          </p:nvPr>
        </p:nvSpPr>
        <p:spPr/>
        <p:txBody>
          <a:bodyPr/>
          <a:lstStyle/>
          <a:p>
            <a:pPr indent="-228600">
              <a:spcBef>
                <a:spcPts val="600"/>
              </a:spcBef>
              <a:buClr>
                <a:prstClr val="black"/>
              </a:buClr>
              <a:defRPr/>
            </a:pPr>
            <a:r>
              <a:rPr kumimoji="0" lang="en-US" sz="2400" b="0" i="0" u="none" strike="noStrike" kern="1200" cap="none" spc="0" normalizeH="0" baseline="0" noProof="0" dirty="0">
                <a:ln>
                  <a:noFill/>
                </a:ln>
                <a:solidFill>
                  <a:prstClr val="black"/>
                </a:solidFill>
                <a:effectLst/>
                <a:uLnTx/>
                <a:uFillTx/>
                <a:latin typeface="Arial" panose="020B0604020202020204"/>
                <a:ea typeface="+mn-ea"/>
                <a:cs typeface="+mn-cs"/>
              </a:rPr>
              <a:t>Examples of positive personal characteristics applicants can use to describe themselves:</a:t>
            </a:r>
          </a:p>
          <a:p>
            <a:pPr marL="914400" lvl="1" indent="-457200">
              <a:buClr>
                <a:prstClr val="black"/>
              </a:buClr>
              <a:defRPr/>
            </a:pPr>
            <a:r>
              <a:rPr kumimoji="0" lang="en-US" b="0" i="0" u="none" strike="noStrike" kern="1200" cap="none" spc="0" normalizeH="0" baseline="0" noProof="0" dirty="0">
                <a:ln>
                  <a:noFill/>
                </a:ln>
                <a:solidFill>
                  <a:prstClr val="black"/>
                </a:solidFill>
                <a:effectLst/>
                <a:uLnTx/>
                <a:uFillTx/>
                <a:latin typeface="Arial" panose="020B0604020202020204"/>
                <a:ea typeface="+mn-ea"/>
                <a:cs typeface="+mn-cs"/>
              </a:rPr>
              <a:t>Energetic, enthusiastic, entertaining, sense of humor</a:t>
            </a:r>
          </a:p>
          <a:p>
            <a:pPr marL="914400" lvl="1" indent="-457200">
              <a:buClr>
                <a:prstClr val="black"/>
              </a:buClr>
              <a:defRPr/>
            </a:pPr>
            <a:r>
              <a:rPr lang="en-US" dirty="0">
                <a:solidFill>
                  <a:prstClr val="black"/>
                </a:solidFill>
                <a:latin typeface="Arial" panose="020B0604020202020204"/>
              </a:rPr>
              <a:t>Willing to learn and take instructions</a:t>
            </a:r>
          </a:p>
          <a:p>
            <a:pPr marL="914400" lvl="1" indent="-457200">
              <a:buClr>
                <a:prstClr val="black"/>
              </a:buClr>
              <a:defRPr/>
            </a:pPr>
            <a:r>
              <a:rPr lang="en-US" dirty="0">
                <a:solidFill>
                  <a:prstClr val="black"/>
                </a:solidFill>
                <a:latin typeface="Arial" panose="020B0604020202020204"/>
              </a:rPr>
              <a:t>Dependable, trustworthy, responsible, accurate, </a:t>
            </a:r>
            <a:r>
              <a:rPr kumimoji="0" lang="en-US" b="0" i="0" u="none" strike="noStrike" kern="1200" cap="none" spc="0" normalizeH="0" baseline="0" noProof="0" dirty="0">
                <a:ln>
                  <a:noFill/>
                </a:ln>
                <a:solidFill>
                  <a:prstClr val="black"/>
                </a:solidFill>
                <a:effectLst/>
                <a:uLnTx/>
                <a:uFillTx/>
                <a:latin typeface="Arial" panose="020B0604020202020204"/>
                <a:ea typeface="+mn-ea"/>
                <a:cs typeface="+mn-cs"/>
              </a:rPr>
              <a:t>hard worker</a:t>
            </a:r>
          </a:p>
          <a:p>
            <a:pPr marL="914400" lvl="1" indent="-457200">
              <a:buClr>
                <a:prstClr val="black"/>
              </a:buClr>
              <a:defRPr/>
            </a:pPr>
            <a:r>
              <a:rPr lang="en-US" dirty="0">
                <a:solidFill>
                  <a:prstClr val="black"/>
                </a:solidFill>
                <a:latin typeface="Arial" panose="020B0604020202020204"/>
              </a:rPr>
              <a:t>Communicate well</a:t>
            </a:r>
          </a:p>
          <a:p>
            <a:pPr marL="914400" lvl="1" indent="-457200">
              <a:buClr>
                <a:prstClr val="black"/>
              </a:buClr>
              <a:defRPr/>
            </a:pPr>
            <a:r>
              <a:rPr lang="en-US" dirty="0">
                <a:solidFill>
                  <a:prstClr val="black"/>
                </a:solidFill>
                <a:latin typeface="Arial" panose="020B0604020202020204"/>
              </a:rPr>
              <a:t>High standards</a:t>
            </a:r>
          </a:p>
          <a:p>
            <a:pPr marL="914400" lvl="1" indent="-457200">
              <a:buClr>
                <a:prstClr val="black"/>
              </a:buClr>
              <a:defRPr/>
            </a:pPr>
            <a:r>
              <a:rPr lang="en-US" dirty="0">
                <a:solidFill>
                  <a:prstClr val="black"/>
                </a:solidFill>
                <a:latin typeface="Arial" panose="020B0604020202020204"/>
              </a:rPr>
              <a:t>Able to remain calm under pressure</a:t>
            </a:r>
          </a:p>
          <a:p>
            <a:pPr marL="914400" lvl="1" indent="-457200">
              <a:buClr>
                <a:prstClr val="black"/>
              </a:buClr>
              <a:defRPr/>
            </a:pPr>
            <a:r>
              <a:rPr lang="en-US" dirty="0">
                <a:solidFill>
                  <a:prstClr val="black"/>
                </a:solidFill>
                <a:latin typeface="Arial" panose="020B0604020202020204"/>
              </a:rPr>
              <a:t>Leader, like people, good attitude, tolerant</a:t>
            </a:r>
          </a:p>
          <a:p>
            <a:pPr marL="914400" lvl="1" indent="-457200">
              <a:buClr>
                <a:prstClr val="black"/>
              </a:buClr>
              <a:defRPr/>
            </a:pPr>
            <a:r>
              <a:rPr lang="en-US" dirty="0">
                <a:solidFill>
                  <a:prstClr val="black"/>
                </a:solidFill>
                <a:latin typeface="Arial" panose="020B0604020202020204"/>
              </a:rPr>
              <a:t>Good computer skills</a:t>
            </a:r>
          </a:p>
          <a:p>
            <a:pPr marL="914400" lvl="1" indent="-457200">
              <a:buClr>
                <a:prstClr val="black"/>
              </a:buClr>
              <a:defRPr/>
            </a:pPr>
            <a:endParaRPr kumimoji="0" lang="en-US" b="0" i="0" u="none" strike="noStrike" kern="1200" cap="none" spc="0" normalizeH="0" baseline="0" noProof="0" dirty="0">
              <a:ln>
                <a:noFill/>
              </a:ln>
              <a:solidFill>
                <a:prstClr val="black"/>
              </a:solidFill>
              <a:effectLst/>
              <a:uLnTx/>
              <a:uFillTx/>
              <a:latin typeface="Arial" panose="020B0604020202020204"/>
              <a:ea typeface="+mn-ea"/>
              <a:cs typeface="+mn-cs"/>
            </a:endParaRPr>
          </a:p>
          <a:p>
            <a:endParaRPr lang="en-US" dirty="0"/>
          </a:p>
        </p:txBody>
      </p:sp>
      <p:sp>
        <p:nvSpPr>
          <p:cNvPr id="4" name="Slide Number Placeholder 3">
            <a:extLst>
              <a:ext uri="{FF2B5EF4-FFF2-40B4-BE49-F238E27FC236}">
                <a16:creationId xmlns:a16="http://schemas.microsoft.com/office/drawing/2014/main" id="{AB222E96-7661-C11A-5D09-DFB319ADB67F}"/>
              </a:ext>
            </a:extLst>
          </p:cNvPr>
          <p:cNvSpPr>
            <a:spLocks noGrp="1"/>
          </p:cNvSpPr>
          <p:nvPr>
            <p:ph type="sldNum" sz="quarter" idx="4"/>
          </p:nvPr>
        </p:nvSpPr>
        <p:spPr/>
        <p:txBody>
          <a:bodyPr/>
          <a:lstStyle/>
          <a:p>
            <a:fld id="{BF568A59-ACA4-4C70-9252-AAB755DA2F6B}" type="slidenum">
              <a:rPr lang="en-US" smtClean="0"/>
              <a:pPr/>
              <a:t>16</a:t>
            </a:fld>
            <a:endParaRPr lang="en-US"/>
          </a:p>
        </p:txBody>
      </p:sp>
    </p:spTree>
    <p:custDataLst>
      <p:tags r:id="rId1"/>
    </p:custDataLst>
    <p:extLst>
      <p:ext uri="{BB962C8B-B14F-4D97-AF65-F5344CB8AC3E}">
        <p14:creationId xmlns:p14="http://schemas.microsoft.com/office/powerpoint/2010/main" val="2249772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F3A2B9-BD18-5AD7-5F95-D0B5472153B4}"/>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677B4674-C2A2-EAB0-8B00-230BFFCB4986}"/>
              </a:ext>
            </a:extLst>
          </p:cNvPr>
          <p:cNvSpPr>
            <a:spLocks noGrp="1"/>
          </p:cNvSpPr>
          <p:nvPr>
            <p:ph type="title"/>
          </p:nvPr>
        </p:nvSpPr>
        <p:spPr/>
        <p:txBody>
          <a:bodyPr>
            <a:normAutofit/>
          </a:bodyPr>
          <a:lstStyle/>
          <a:p>
            <a:r>
              <a:rPr kumimoji="0" lang="en-US" sz="3200" b="1" i="0" u="none" strike="noStrike" kern="1200" cap="none" spc="-50" normalizeH="0" baseline="0" noProof="0" dirty="0">
                <a:ln>
                  <a:noFill/>
                </a:ln>
                <a:solidFill>
                  <a:prstClr val="white"/>
                </a:solidFill>
                <a:effectLst/>
                <a:uLnTx/>
                <a:uFillTx/>
                <a:latin typeface="Arial" panose="020B0604020202020204"/>
                <a:ea typeface="+mj-ea"/>
                <a:cs typeface="+mj-cs"/>
              </a:rPr>
              <a:t>6.2 The Job Interview, Part 8</a:t>
            </a:r>
            <a:endParaRPr lang="en-US" dirty="0"/>
          </a:p>
        </p:txBody>
      </p:sp>
      <p:sp>
        <p:nvSpPr>
          <p:cNvPr id="6" name="Content Placeholder 5">
            <a:extLst>
              <a:ext uri="{FF2B5EF4-FFF2-40B4-BE49-F238E27FC236}">
                <a16:creationId xmlns:a16="http://schemas.microsoft.com/office/drawing/2014/main" id="{A89741AF-D75D-AC8C-95D3-F9E763CF7280}"/>
              </a:ext>
            </a:extLst>
          </p:cNvPr>
          <p:cNvSpPr>
            <a:spLocks noGrp="1"/>
          </p:cNvSpPr>
          <p:nvPr>
            <p:ph idx="1"/>
          </p:nvPr>
        </p:nvSpPr>
        <p:spPr/>
        <p:txBody>
          <a:bodyPr>
            <a:normAutofit/>
          </a:bodyPr>
          <a:lstStyle/>
          <a:p>
            <a:pPr marL="0" lvl="1" indent="0">
              <a:spcBef>
                <a:spcPts val="3600"/>
              </a:spcBef>
              <a:buNone/>
            </a:pPr>
            <a:r>
              <a:rPr lang="en-US" sz="2800" b="1" dirty="0">
                <a:solidFill>
                  <a:srgbClr val="183C8E"/>
                </a:solidFill>
              </a:rPr>
              <a:t>Following up after the Interview</a:t>
            </a:r>
          </a:p>
          <a:p>
            <a:pPr marL="342900" lvl="1" indent="-342900">
              <a:spcBef>
                <a:spcPts val="3600"/>
              </a:spcBef>
            </a:pPr>
            <a:r>
              <a:rPr lang="en-US" dirty="0"/>
              <a:t>It’s smart to write the thank-you note as soon as possible after the interview. This proves to the employer that you are thoughtful and really want the job. </a:t>
            </a:r>
          </a:p>
          <a:p>
            <a:pPr marL="342900" indent="-342900">
              <a:buFont typeface="Arial" panose="020B0604020202020204" pitchFamily="34" charset="0"/>
              <a:buChar char="•"/>
            </a:pPr>
            <a:r>
              <a:rPr lang="en-US" sz="2400" b="0" dirty="0">
                <a:solidFill>
                  <a:schemeClr val="tx1"/>
                </a:solidFill>
              </a:rPr>
              <a:t>The note should be short, confirm your interest in the job, restate your qualifications, and offer to answer any additional questions.</a:t>
            </a:r>
          </a:p>
        </p:txBody>
      </p:sp>
      <p:sp>
        <p:nvSpPr>
          <p:cNvPr id="4" name="Slide Number Placeholder 3">
            <a:extLst>
              <a:ext uri="{FF2B5EF4-FFF2-40B4-BE49-F238E27FC236}">
                <a16:creationId xmlns:a16="http://schemas.microsoft.com/office/drawing/2014/main" id="{0FEFCC6E-4101-F1D1-4494-6C95076AF414}"/>
              </a:ext>
            </a:extLst>
          </p:cNvPr>
          <p:cNvSpPr>
            <a:spLocks noGrp="1"/>
          </p:cNvSpPr>
          <p:nvPr>
            <p:ph type="sldNum" sz="quarter" idx="4"/>
          </p:nvPr>
        </p:nvSpPr>
        <p:spPr/>
        <p:txBody>
          <a:bodyPr/>
          <a:lstStyle/>
          <a:p>
            <a:fld id="{BF568A59-ACA4-4C70-9252-AAB755DA2F6B}" type="slidenum">
              <a:rPr lang="en-US" smtClean="0"/>
              <a:pPr/>
              <a:t>17</a:t>
            </a:fld>
            <a:endParaRPr lang="en-US"/>
          </a:p>
        </p:txBody>
      </p:sp>
    </p:spTree>
    <p:custDataLst>
      <p:tags r:id="rId1"/>
    </p:custDataLst>
    <p:extLst>
      <p:ext uri="{BB962C8B-B14F-4D97-AF65-F5344CB8AC3E}">
        <p14:creationId xmlns:p14="http://schemas.microsoft.com/office/powerpoint/2010/main" val="300344729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BF8D95-3F22-36FF-9324-0AC9A2401BEB}"/>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34771E16-6F31-CF90-706A-09E42D197F6D}"/>
              </a:ext>
            </a:extLst>
          </p:cNvPr>
          <p:cNvSpPr>
            <a:spLocks noGrp="1"/>
          </p:cNvSpPr>
          <p:nvPr>
            <p:ph type="title"/>
          </p:nvPr>
        </p:nvSpPr>
        <p:spPr/>
        <p:txBody>
          <a:bodyPr>
            <a:normAutofit/>
          </a:bodyPr>
          <a:lstStyle/>
          <a:p>
            <a:r>
              <a:rPr kumimoji="0" lang="en-US" sz="3200" b="1" i="0" u="none" strike="noStrike" kern="1200" cap="none" spc="-50" normalizeH="0" baseline="0" noProof="0" dirty="0">
                <a:ln>
                  <a:noFill/>
                </a:ln>
                <a:solidFill>
                  <a:prstClr val="white"/>
                </a:solidFill>
                <a:effectLst/>
                <a:uLnTx/>
                <a:uFillTx/>
                <a:latin typeface="Arial" panose="020B0604020202020204"/>
                <a:ea typeface="+mj-ea"/>
                <a:cs typeface="+mj-cs"/>
              </a:rPr>
              <a:t>6.2 The Job Interview, Part 9</a:t>
            </a:r>
            <a:endParaRPr lang="en-US" dirty="0"/>
          </a:p>
        </p:txBody>
      </p:sp>
      <p:sp>
        <p:nvSpPr>
          <p:cNvPr id="6" name="Content Placeholder 5">
            <a:extLst>
              <a:ext uri="{FF2B5EF4-FFF2-40B4-BE49-F238E27FC236}">
                <a16:creationId xmlns:a16="http://schemas.microsoft.com/office/drawing/2014/main" id="{54A6E812-AAF1-332F-5E44-74913D34B05D}"/>
              </a:ext>
            </a:extLst>
          </p:cNvPr>
          <p:cNvSpPr>
            <a:spLocks noGrp="1"/>
          </p:cNvSpPr>
          <p:nvPr>
            <p:ph idx="1"/>
          </p:nvPr>
        </p:nvSpPr>
        <p:spPr/>
        <p:txBody>
          <a:bodyPr>
            <a:normAutofit/>
          </a:bodyPr>
          <a:lstStyle/>
          <a:p>
            <a:pPr marL="0" lvl="1" indent="0">
              <a:lnSpc>
                <a:spcPct val="110000"/>
              </a:lnSpc>
              <a:buNone/>
            </a:pPr>
            <a:r>
              <a:rPr lang="en-US" sz="2800" b="1" dirty="0">
                <a:solidFill>
                  <a:srgbClr val="183C8E"/>
                </a:solidFill>
              </a:rPr>
              <a:t>Employment Assessment Tests</a:t>
            </a:r>
          </a:p>
          <a:p>
            <a:pPr marL="0" lvl="1" indent="0">
              <a:lnSpc>
                <a:spcPct val="110000"/>
              </a:lnSpc>
              <a:buNone/>
            </a:pPr>
            <a:endParaRPr lang="en-US" sz="2800" b="1" dirty="0">
              <a:solidFill>
                <a:srgbClr val="183C8E"/>
              </a:solidFill>
            </a:endParaRPr>
          </a:p>
          <a:p>
            <a:pPr marL="342900" lvl="1" indent="-342900"/>
            <a:r>
              <a:rPr lang="en-US" dirty="0"/>
              <a:t>Assessment tests are standard tests that evaluate a person’s ability in a given area. </a:t>
            </a:r>
          </a:p>
          <a:p>
            <a:pPr marL="0" lvl="1" indent="0">
              <a:buNone/>
            </a:pPr>
            <a:endParaRPr lang="en-US" dirty="0"/>
          </a:p>
          <a:p>
            <a:pPr marL="342900" lvl="1" indent="-342900"/>
            <a:r>
              <a:rPr lang="en-US" dirty="0"/>
              <a:t>Sometimes culinary employers ask applicants to demonstrate cooking and baking abilities with skills tests. </a:t>
            </a:r>
          </a:p>
          <a:p>
            <a:pPr marL="457200" lvl="1" indent="0">
              <a:buNone/>
            </a:pPr>
            <a:endParaRPr lang="en-US" dirty="0"/>
          </a:p>
          <a:p>
            <a:endParaRPr lang="en-US" dirty="0"/>
          </a:p>
        </p:txBody>
      </p:sp>
      <p:sp>
        <p:nvSpPr>
          <p:cNvPr id="4" name="Slide Number Placeholder 3">
            <a:extLst>
              <a:ext uri="{FF2B5EF4-FFF2-40B4-BE49-F238E27FC236}">
                <a16:creationId xmlns:a16="http://schemas.microsoft.com/office/drawing/2014/main" id="{0348FBDC-DCAF-455F-E8AD-3EF606D54FF2}"/>
              </a:ext>
            </a:extLst>
          </p:cNvPr>
          <p:cNvSpPr>
            <a:spLocks noGrp="1"/>
          </p:cNvSpPr>
          <p:nvPr>
            <p:ph type="sldNum" sz="quarter" idx="4"/>
          </p:nvPr>
        </p:nvSpPr>
        <p:spPr/>
        <p:txBody>
          <a:bodyPr/>
          <a:lstStyle/>
          <a:p>
            <a:fld id="{BF568A59-ACA4-4C70-9252-AAB755DA2F6B}" type="slidenum">
              <a:rPr lang="en-US" smtClean="0"/>
              <a:pPr/>
              <a:t>18</a:t>
            </a:fld>
            <a:endParaRPr lang="en-US"/>
          </a:p>
        </p:txBody>
      </p:sp>
    </p:spTree>
    <p:extLst>
      <p:ext uri="{BB962C8B-B14F-4D97-AF65-F5344CB8AC3E}">
        <p14:creationId xmlns:p14="http://schemas.microsoft.com/office/powerpoint/2010/main" val="367585633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9756D336-1947-7503-2A41-928FCBA4B7D7}"/>
              </a:ext>
            </a:extLst>
          </p:cNvPr>
          <p:cNvSpPr>
            <a:spLocks noGrp="1"/>
          </p:cNvSpPr>
          <p:nvPr>
            <p:ph type="title"/>
          </p:nvPr>
        </p:nvSpPr>
        <p:spPr/>
        <p:txBody>
          <a:bodyPr/>
          <a:lstStyle/>
          <a:p>
            <a:r>
              <a:rPr lang="en-US" dirty="0"/>
              <a:t>6.2 Knowledge Check</a:t>
            </a:r>
          </a:p>
        </p:txBody>
      </p:sp>
      <p:sp>
        <p:nvSpPr>
          <p:cNvPr id="6" name="Content Placeholder 5">
            <a:extLst>
              <a:ext uri="{FF2B5EF4-FFF2-40B4-BE49-F238E27FC236}">
                <a16:creationId xmlns:a16="http://schemas.microsoft.com/office/drawing/2014/main" id="{E0B82B8E-7385-64C5-A238-8EA4336859DC}"/>
              </a:ext>
            </a:extLst>
          </p:cNvPr>
          <p:cNvSpPr>
            <a:spLocks noGrp="1"/>
          </p:cNvSpPr>
          <p:nvPr>
            <p:ph idx="1"/>
          </p:nvPr>
        </p:nvSpPr>
        <p:spPr/>
        <p:txBody>
          <a:bodyPr>
            <a:normAutofit lnSpcReduction="10000"/>
          </a:bodyPr>
          <a:lstStyle/>
          <a:p>
            <a:r>
              <a:rPr lang="en-US" dirty="0"/>
              <a:t>What is the advantage of researching the company you plan to interview with? </a:t>
            </a:r>
          </a:p>
          <a:p>
            <a:r>
              <a:rPr lang="en-US" dirty="0"/>
              <a:t>How can you demonstrate professionalism during a job interview? </a:t>
            </a:r>
          </a:p>
          <a:p>
            <a:r>
              <a:rPr lang="en-US" dirty="0"/>
              <a:t>How would you respond to this interview question: “What makes you the right person for this job?” </a:t>
            </a:r>
          </a:p>
          <a:p>
            <a:r>
              <a:rPr lang="en-US" dirty="0"/>
              <a:t>What are the ingredients of a proper thank-you message after a job interview?</a:t>
            </a:r>
          </a:p>
        </p:txBody>
      </p:sp>
      <p:sp>
        <p:nvSpPr>
          <p:cNvPr id="4" name="Slide Number Placeholder 3">
            <a:extLst>
              <a:ext uri="{FF2B5EF4-FFF2-40B4-BE49-F238E27FC236}">
                <a16:creationId xmlns:a16="http://schemas.microsoft.com/office/drawing/2014/main" id="{0B03C5C6-4AB0-E99B-6FA0-4A6BA58AA4B9}"/>
              </a:ext>
            </a:extLst>
          </p:cNvPr>
          <p:cNvSpPr>
            <a:spLocks noGrp="1"/>
          </p:cNvSpPr>
          <p:nvPr>
            <p:ph type="sldNum" sz="quarter" idx="4"/>
          </p:nvPr>
        </p:nvSpPr>
        <p:spPr/>
        <p:txBody>
          <a:bodyPr/>
          <a:lstStyle/>
          <a:p>
            <a:fld id="{BF568A59-ACA4-4C70-9252-AAB755DA2F6B}" type="slidenum">
              <a:rPr lang="en-US" smtClean="0"/>
              <a:pPr/>
              <a:t>19</a:t>
            </a:fld>
            <a:endParaRPr lang="en-US"/>
          </a:p>
        </p:txBody>
      </p:sp>
    </p:spTree>
    <p:custDataLst>
      <p:tags r:id="rId1"/>
    </p:custDataLst>
    <p:extLst>
      <p:ext uri="{BB962C8B-B14F-4D97-AF65-F5344CB8AC3E}">
        <p14:creationId xmlns:p14="http://schemas.microsoft.com/office/powerpoint/2010/main" val="19400892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E1BD4FAE-A135-5A84-7E2F-C024DD1A96EB}"/>
              </a:ext>
            </a:extLst>
          </p:cNvPr>
          <p:cNvSpPr>
            <a:spLocks noGrp="1"/>
          </p:cNvSpPr>
          <p:nvPr>
            <p:ph type="title"/>
          </p:nvPr>
        </p:nvSpPr>
        <p:spPr/>
        <p:txBody>
          <a:bodyPr/>
          <a:lstStyle/>
          <a:p>
            <a:r>
              <a:rPr lang="en-US" dirty="0"/>
              <a:t>Learning Objectives, Part 1</a:t>
            </a:r>
          </a:p>
        </p:txBody>
      </p:sp>
      <p:sp>
        <p:nvSpPr>
          <p:cNvPr id="3" name="Content Placeholder 2">
            <a:extLst>
              <a:ext uri="{FF2B5EF4-FFF2-40B4-BE49-F238E27FC236}">
                <a16:creationId xmlns:a16="http://schemas.microsoft.com/office/drawing/2014/main" id="{85F2A785-0BAD-4DC4-84FD-91C37505FCEA}"/>
              </a:ext>
            </a:extLst>
          </p:cNvPr>
          <p:cNvSpPr>
            <a:spLocks noGrp="1"/>
          </p:cNvSpPr>
          <p:nvPr>
            <p:ph idx="1"/>
          </p:nvPr>
        </p:nvSpPr>
        <p:spPr>
          <a:xfrm>
            <a:off x="609600" y="914400"/>
            <a:ext cx="10972800" cy="4992624"/>
          </a:xfrm>
        </p:spPr>
        <p:txBody>
          <a:bodyPr>
            <a:normAutofit/>
          </a:bodyPr>
          <a:lstStyle/>
          <a:p>
            <a:pPr marL="914400" lvl="1" indent="-457200">
              <a:buFont typeface="+mj-lt"/>
              <a:buAutoNum type="arabicPeriod"/>
            </a:pPr>
            <a:r>
              <a:rPr lang="en-US" dirty="0"/>
              <a:t>List practical factors to consider when beginning a job search.</a:t>
            </a:r>
          </a:p>
          <a:p>
            <a:pPr marL="914400" lvl="1" indent="-457200">
              <a:buFont typeface="+mj-lt"/>
              <a:buAutoNum type="arabicPeriod"/>
            </a:pPr>
            <a:r>
              <a:rPr lang="en-US" dirty="0"/>
              <a:t>Identify sources of information about job opportunities. </a:t>
            </a:r>
          </a:p>
          <a:p>
            <a:pPr marL="914400" lvl="1" indent="-457200">
              <a:buFont typeface="+mj-lt"/>
              <a:buAutoNum type="arabicPeriod"/>
            </a:pPr>
            <a:r>
              <a:rPr lang="en-US" dirty="0"/>
              <a:t>Describe the components of a strong résumé. </a:t>
            </a:r>
          </a:p>
          <a:p>
            <a:pPr marL="914400" lvl="1" indent="-457200">
              <a:buFont typeface="+mj-lt"/>
              <a:buAutoNum type="arabicPeriod"/>
            </a:pPr>
            <a:r>
              <a:rPr lang="en-US" dirty="0"/>
              <a:t>Explain how a job applicant should approach the task of filling out an application. </a:t>
            </a:r>
          </a:p>
          <a:p>
            <a:pPr marL="914400" lvl="1" indent="-457200">
              <a:buFont typeface="+mj-lt"/>
              <a:buAutoNum type="arabicPeriod"/>
            </a:pPr>
            <a:r>
              <a:rPr lang="en-US" dirty="0"/>
              <a:t>Describe the ways in which you can prepare for a job interview and demonstrate professionalism during the interview. </a:t>
            </a:r>
          </a:p>
        </p:txBody>
      </p:sp>
      <p:sp>
        <p:nvSpPr>
          <p:cNvPr id="2" name="Slide Number Placeholder 1">
            <a:extLst>
              <a:ext uri="{FF2B5EF4-FFF2-40B4-BE49-F238E27FC236}">
                <a16:creationId xmlns:a16="http://schemas.microsoft.com/office/drawing/2014/main" id="{2FA79437-9AE9-34D5-985E-640A869367E1}"/>
              </a:ext>
            </a:extLst>
          </p:cNvPr>
          <p:cNvSpPr>
            <a:spLocks noGrp="1"/>
          </p:cNvSpPr>
          <p:nvPr>
            <p:ph type="sldNum" sz="quarter" idx="10"/>
          </p:nvPr>
        </p:nvSpPr>
        <p:spPr>
          <a:xfrm>
            <a:off x="609600" y="6356350"/>
            <a:ext cx="2743200" cy="365125"/>
          </a:xfrm>
        </p:spPr>
        <p:txBody>
          <a:bodyPr/>
          <a:lstStyle/>
          <a:p>
            <a:fld id="{BF568A59-ACA4-4C70-9252-AAB755DA2F6B}" type="slidenum">
              <a:rPr lang="en-US" smtClean="0"/>
              <a:pPr/>
              <a:t>2</a:t>
            </a:fld>
            <a:endParaRPr lang="en-US"/>
          </a:p>
        </p:txBody>
      </p:sp>
    </p:spTree>
    <p:custDataLst>
      <p:tags r:id="rId1"/>
    </p:custDataLst>
    <p:extLst>
      <p:ext uri="{BB962C8B-B14F-4D97-AF65-F5344CB8AC3E}">
        <p14:creationId xmlns:p14="http://schemas.microsoft.com/office/powerpoint/2010/main" val="178442932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0214E6-85E4-9F62-0427-A1B387D7ACC7}"/>
              </a:ext>
            </a:extLst>
          </p:cNvPr>
          <p:cNvSpPr>
            <a:spLocks noGrp="1"/>
          </p:cNvSpPr>
          <p:nvPr>
            <p:ph type="title"/>
          </p:nvPr>
        </p:nvSpPr>
        <p:spPr/>
        <p:txBody>
          <a:bodyPr>
            <a:normAutofit/>
          </a:bodyPr>
          <a:lstStyle/>
          <a:p>
            <a:r>
              <a:rPr lang="en-US" dirty="0"/>
              <a:t>6.3 Advancing Your Culinary Career, Part 1</a:t>
            </a:r>
          </a:p>
        </p:txBody>
      </p:sp>
      <p:sp>
        <p:nvSpPr>
          <p:cNvPr id="5" name="Content Placeholder 4">
            <a:extLst>
              <a:ext uri="{FF2B5EF4-FFF2-40B4-BE49-F238E27FC236}">
                <a16:creationId xmlns:a16="http://schemas.microsoft.com/office/drawing/2014/main" id="{64D07493-E982-B899-67F9-B5A673F7EB52}"/>
              </a:ext>
            </a:extLst>
          </p:cNvPr>
          <p:cNvSpPr>
            <a:spLocks noGrp="1"/>
          </p:cNvSpPr>
          <p:nvPr>
            <p:ph idx="1"/>
          </p:nvPr>
        </p:nvSpPr>
        <p:spPr/>
        <p:txBody>
          <a:bodyPr/>
          <a:lstStyle/>
          <a:p>
            <a:endParaRPr lang="en-US" dirty="0"/>
          </a:p>
          <a:p>
            <a:pPr>
              <a:buClrTx/>
            </a:pPr>
            <a:r>
              <a:rPr lang="en-US" sz="2400" b="0" dirty="0">
                <a:solidFill>
                  <a:schemeClr val="tx1"/>
                </a:solidFill>
              </a:rPr>
              <a:t>You can add to your knowledge and training by attending a college or trade school. </a:t>
            </a:r>
          </a:p>
          <a:p>
            <a:pPr>
              <a:buClrTx/>
            </a:pPr>
            <a:r>
              <a:rPr lang="en-US" sz="2400" b="0" dirty="0">
                <a:solidFill>
                  <a:schemeClr val="tx1"/>
                </a:solidFill>
              </a:rPr>
              <a:t>Culinary schools and foodservice degree programs can form the foundation of your professional future.</a:t>
            </a:r>
          </a:p>
        </p:txBody>
      </p:sp>
      <p:sp>
        <p:nvSpPr>
          <p:cNvPr id="4" name="Slide Number Placeholder 3">
            <a:extLst>
              <a:ext uri="{FF2B5EF4-FFF2-40B4-BE49-F238E27FC236}">
                <a16:creationId xmlns:a16="http://schemas.microsoft.com/office/drawing/2014/main" id="{7F9D5878-F4D9-9F23-A198-B51DF0F3200D}"/>
              </a:ext>
            </a:extLst>
          </p:cNvPr>
          <p:cNvSpPr>
            <a:spLocks noGrp="1"/>
          </p:cNvSpPr>
          <p:nvPr>
            <p:ph type="sldNum" sz="quarter" idx="4"/>
          </p:nvPr>
        </p:nvSpPr>
        <p:spPr/>
        <p:txBody>
          <a:bodyPr/>
          <a:lstStyle/>
          <a:p>
            <a:fld id="{BF568A59-ACA4-4C70-9252-AAB755DA2F6B}" type="slidenum">
              <a:rPr lang="en-US" smtClean="0"/>
              <a:pPr/>
              <a:t>20</a:t>
            </a:fld>
            <a:endParaRPr lang="en-US"/>
          </a:p>
        </p:txBody>
      </p:sp>
    </p:spTree>
    <p:custDataLst>
      <p:tags r:id="rId1"/>
    </p:custDataLst>
    <p:extLst>
      <p:ext uri="{BB962C8B-B14F-4D97-AF65-F5344CB8AC3E}">
        <p14:creationId xmlns:p14="http://schemas.microsoft.com/office/powerpoint/2010/main" val="118886764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0A2977-344F-2E75-6993-C2DBF85606D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559D1CB-FFCF-E94C-DA13-4A78E69EAD3D}"/>
              </a:ext>
            </a:extLst>
          </p:cNvPr>
          <p:cNvSpPr>
            <a:spLocks noGrp="1"/>
          </p:cNvSpPr>
          <p:nvPr>
            <p:ph type="title"/>
          </p:nvPr>
        </p:nvSpPr>
        <p:spPr/>
        <p:txBody>
          <a:bodyPr>
            <a:normAutofit/>
          </a:bodyPr>
          <a:lstStyle/>
          <a:p>
            <a:r>
              <a:rPr kumimoji="0" lang="en-US" sz="3200" b="1" i="0" u="none" strike="noStrike" kern="1200" cap="none" spc="-50" normalizeH="0" baseline="0" noProof="0" dirty="0">
                <a:ln>
                  <a:noFill/>
                </a:ln>
                <a:solidFill>
                  <a:prstClr val="white"/>
                </a:solidFill>
                <a:effectLst/>
                <a:uLnTx/>
                <a:uFillTx/>
                <a:latin typeface="Arial" panose="020B0604020202020204"/>
                <a:ea typeface="+mj-ea"/>
                <a:cs typeface="+mj-cs"/>
              </a:rPr>
              <a:t>6.3 Advancing Your Culinary Career, Part 2</a:t>
            </a:r>
            <a:endParaRPr lang="en-US" dirty="0"/>
          </a:p>
        </p:txBody>
      </p:sp>
      <p:sp>
        <p:nvSpPr>
          <p:cNvPr id="5" name="Content Placeholder 4">
            <a:extLst>
              <a:ext uri="{FF2B5EF4-FFF2-40B4-BE49-F238E27FC236}">
                <a16:creationId xmlns:a16="http://schemas.microsoft.com/office/drawing/2014/main" id="{0053FEC0-C4C7-673E-1101-EDEB6086AD7C}"/>
              </a:ext>
            </a:extLst>
          </p:cNvPr>
          <p:cNvSpPr>
            <a:spLocks noGrp="1"/>
          </p:cNvSpPr>
          <p:nvPr>
            <p:ph idx="1"/>
          </p:nvPr>
        </p:nvSpPr>
        <p:spPr/>
        <p:txBody>
          <a:bodyPr>
            <a:normAutofit fontScale="92500" lnSpcReduction="20000"/>
          </a:bodyPr>
          <a:lstStyle/>
          <a:p>
            <a:r>
              <a:rPr lang="en-US" dirty="0"/>
              <a:t>Types of Programs</a:t>
            </a:r>
          </a:p>
          <a:p>
            <a:pPr>
              <a:lnSpc>
                <a:spcPct val="110000"/>
              </a:lnSpc>
            </a:pPr>
            <a:r>
              <a:rPr lang="en-US" sz="2600" b="0" dirty="0">
                <a:solidFill>
                  <a:schemeClr val="tx1"/>
                </a:solidFill>
              </a:rPr>
              <a:t>There are many culinary majors, such as: </a:t>
            </a:r>
          </a:p>
          <a:p>
            <a:pPr marL="342900" indent="-342900">
              <a:buClrTx/>
              <a:buFont typeface="Arial" panose="020B0604020202020204" pitchFamily="34" charset="0"/>
              <a:buChar char="•"/>
            </a:pPr>
            <a:r>
              <a:rPr lang="en-US" sz="2600" b="0" dirty="0">
                <a:solidFill>
                  <a:schemeClr val="tx1"/>
                </a:solidFill>
              </a:rPr>
              <a:t>Culinary Arts</a:t>
            </a:r>
          </a:p>
          <a:p>
            <a:pPr marL="342900" indent="-342900">
              <a:buClrTx/>
              <a:buFont typeface="Arial" panose="020B0604020202020204" pitchFamily="34" charset="0"/>
              <a:buChar char="•"/>
            </a:pPr>
            <a:r>
              <a:rPr lang="en-US" sz="2600" b="0" dirty="0">
                <a:solidFill>
                  <a:schemeClr val="tx1"/>
                </a:solidFill>
              </a:rPr>
              <a:t>Culinary Arts Management</a:t>
            </a:r>
          </a:p>
          <a:p>
            <a:pPr marL="342900" indent="-342900">
              <a:buClrTx/>
              <a:buFont typeface="Arial" panose="020B0604020202020204" pitchFamily="34" charset="0"/>
              <a:buChar char="•"/>
            </a:pPr>
            <a:r>
              <a:rPr lang="en-US" sz="2600" b="0" dirty="0">
                <a:solidFill>
                  <a:schemeClr val="tx1"/>
                </a:solidFill>
              </a:rPr>
              <a:t>Bakery and Pastry Arts</a:t>
            </a:r>
          </a:p>
          <a:p>
            <a:pPr marL="342900" indent="-342900">
              <a:buClrTx/>
              <a:buFont typeface="Arial" panose="020B0604020202020204" pitchFamily="34" charset="0"/>
              <a:buChar char="•"/>
            </a:pPr>
            <a:r>
              <a:rPr lang="en-US" sz="2600" b="0" dirty="0">
                <a:solidFill>
                  <a:schemeClr val="tx1"/>
                </a:solidFill>
              </a:rPr>
              <a:t>Food Entrepreneurship</a:t>
            </a:r>
          </a:p>
        </p:txBody>
      </p:sp>
      <p:sp>
        <p:nvSpPr>
          <p:cNvPr id="3" name="Content Placeholder 2">
            <a:extLst>
              <a:ext uri="{FF2B5EF4-FFF2-40B4-BE49-F238E27FC236}">
                <a16:creationId xmlns:a16="http://schemas.microsoft.com/office/drawing/2014/main" id="{51252E42-E059-30C8-7497-8889B078F966}"/>
              </a:ext>
            </a:extLst>
          </p:cNvPr>
          <p:cNvSpPr>
            <a:spLocks noGrp="1"/>
          </p:cNvSpPr>
          <p:nvPr>
            <p:ph idx="10"/>
          </p:nvPr>
        </p:nvSpPr>
        <p:spPr/>
        <p:txBody>
          <a:bodyPr>
            <a:normAutofit lnSpcReduction="10000"/>
          </a:bodyPr>
          <a:lstStyle/>
          <a:p>
            <a:endParaRPr lang="en-US" sz="2400" b="0" dirty="0">
              <a:solidFill>
                <a:schemeClr val="tx1"/>
              </a:solidFill>
            </a:endParaRPr>
          </a:p>
          <a:p>
            <a:pPr marL="342900" indent="-342900">
              <a:buClrTx/>
              <a:buFont typeface="Arial" panose="020B0604020202020204" pitchFamily="34" charset="0"/>
              <a:buChar char="•"/>
            </a:pPr>
            <a:r>
              <a:rPr lang="en-US" sz="2400" b="0" dirty="0">
                <a:solidFill>
                  <a:schemeClr val="tx1"/>
                </a:solidFill>
              </a:rPr>
              <a:t>Food Preparation and Professional Cooking</a:t>
            </a:r>
          </a:p>
          <a:p>
            <a:pPr marL="342900" indent="-342900">
              <a:buClrTx/>
              <a:buFont typeface="Arial" panose="020B0604020202020204" pitchFamily="34" charset="0"/>
              <a:buChar char="•"/>
            </a:pPr>
            <a:r>
              <a:rPr lang="en-US" sz="2400" b="0" dirty="0">
                <a:solidFill>
                  <a:schemeClr val="tx1"/>
                </a:solidFill>
              </a:rPr>
              <a:t>Hotel and Restaurant Operations Management</a:t>
            </a:r>
          </a:p>
          <a:p>
            <a:pPr marL="342900" indent="-342900">
              <a:buClrTx/>
              <a:buFont typeface="Arial" panose="020B0604020202020204" pitchFamily="34" charset="0"/>
              <a:buChar char="•"/>
            </a:pPr>
            <a:r>
              <a:rPr lang="en-US" sz="2400" b="0" dirty="0">
                <a:solidFill>
                  <a:schemeClr val="tx1"/>
                </a:solidFill>
              </a:rPr>
              <a:t>Plant-Based Culinary Arts</a:t>
            </a:r>
          </a:p>
          <a:p>
            <a:pPr marL="342900" indent="-342900">
              <a:buClrTx/>
              <a:buFont typeface="Arial" panose="020B0604020202020204" pitchFamily="34" charset="0"/>
              <a:buChar char="•"/>
            </a:pPr>
            <a:r>
              <a:rPr lang="en-US" sz="2400" b="0" dirty="0">
                <a:solidFill>
                  <a:schemeClr val="tx1"/>
                </a:solidFill>
              </a:rPr>
              <a:t>Wine, Spirits, and Beverage Management</a:t>
            </a:r>
            <a:endParaRPr lang="en-US" sz="2400" dirty="0"/>
          </a:p>
        </p:txBody>
      </p:sp>
      <p:sp>
        <p:nvSpPr>
          <p:cNvPr id="4" name="Slide Number Placeholder 3">
            <a:extLst>
              <a:ext uri="{FF2B5EF4-FFF2-40B4-BE49-F238E27FC236}">
                <a16:creationId xmlns:a16="http://schemas.microsoft.com/office/drawing/2014/main" id="{95C04A71-CB52-B796-BC78-DF1C97424052}"/>
              </a:ext>
            </a:extLst>
          </p:cNvPr>
          <p:cNvSpPr>
            <a:spLocks noGrp="1"/>
          </p:cNvSpPr>
          <p:nvPr>
            <p:ph type="sldNum" sz="quarter" idx="4"/>
          </p:nvPr>
        </p:nvSpPr>
        <p:spPr/>
        <p:txBody>
          <a:bodyPr/>
          <a:lstStyle/>
          <a:p>
            <a:fld id="{BF568A59-ACA4-4C70-9252-AAB755DA2F6B}" type="slidenum">
              <a:rPr lang="en-US" smtClean="0"/>
              <a:pPr/>
              <a:t>21</a:t>
            </a:fld>
            <a:endParaRPr lang="en-US"/>
          </a:p>
        </p:txBody>
      </p:sp>
    </p:spTree>
    <p:custDataLst>
      <p:tags r:id="rId1"/>
    </p:custDataLst>
    <p:extLst>
      <p:ext uri="{BB962C8B-B14F-4D97-AF65-F5344CB8AC3E}">
        <p14:creationId xmlns:p14="http://schemas.microsoft.com/office/powerpoint/2010/main" val="53600631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C57A58-0067-8C09-B97E-83C9D71B57E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8503282-F51D-ADC5-43BC-156C11B44189}"/>
              </a:ext>
            </a:extLst>
          </p:cNvPr>
          <p:cNvSpPr>
            <a:spLocks noGrp="1"/>
          </p:cNvSpPr>
          <p:nvPr>
            <p:ph type="title"/>
          </p:nvPr>
        </p:nvSpPr>
        <p:spPr/>
        <p:txBody>
          <a:bodyPr>
            <a:normAutofit/>
          </a:bodyPr>
          <a:lstStyle/>
          <a:p>
            <a:r>
              <a:rPr kumimoji="0" lang="en-US" sz="3200" b="1" i="0" u="none" strike="noStrike" kern="1200" cap="none" spc="-50" normalizeH="0" baseline="0" noProof="0" dirty="0">
                <a:ln>
                  <a:noFill/>
                </a:ln>
                <a:solidFill>
                  <a:prstClr val="white"/>
                </a:solidFill>
                <a:effectLst/>
                <a:uLnTx/>
                <a:uFillTx/>
                <a:latin typeface="Arial" panose="020B0604020202020204"/>
                <a:ea typeface="+mj-ea"/>
                <a:cs typeface="+mj-cs"/>
              </a:rPr>
              <a:t>6.3 Advancing Your Culinary Career, Part 3</a:t>
            </a:r>
            <a:endParaRPr lang="en-US" dirty="0"/>
          </a:p>
        </p:txBody>
      </p:sp>
      <p:sp>
        <p:nvSpPr>
          <p:cNvPr id="5" name="Content Placeholder 4">
            <a:extLst>
              <a:ext uri="{FF2B5EF4-FFF2-40B4-BE49-F238E27FC236}">
                <a16:creationId xmlns:a16="http://schemas.microsoft.com/office/drawing/2014/main" id="{871E421E-7A12-F005-7401-931A3D3FD6D8}"/>
              </a:ext>
            </a:extLst>
          </p:cNvPr>
          <p:cNvSpPr>
            <a:spLocks noGrp="1"/>
          </p:cNvSpPr>
          <p:nvPr>
            <p:ph idx="1"/>
          </p:nvPr>
        </p:nvSpPr>
        <p:spPr/>
        <p:txBody>
          <a:bodyPr>
            <a:normAutofit/>
          </a:bodyPr>
          <a:lstStyle/>
          <a:p>
            <a:r>
              <a:rPr lang="en-US" dirty="0"/>
              <a:t>Scholarships and Financial Aid</a:t>
            </a:r>
          </a:p>
          <a:p>
            <a:pPr>
              <a:buClrTx/>
            </a:pPr>
            <a:r>
              <a:rPr lang="en-US" sz="2400" b="0" dirty="0">
                <a:solidFill>
                  <a:schemeClr val="tx1"/>
                </a:solidFill>
              </a:rPr>
              <a:t>To find scholarships:</a:t>
            </a:r>
          </a:p>
          <a:p>
            <a:pPr marL="1028700" lvl="1" indent="-342900">
              <a:buClrTx/>
            </a:pPr>
            <a:r>
              <a:rPr lang="en-US" b="0" dirty="0">
                <a:solidFill>
                  <a:schemeClr val="tx1"/>
                </a:solidFill>
              </a:rPr>
              <a:t>Contact your school financial aid office.</a:t>
            </a:r>
          </a:p>
          <a:p>
            <a:pPr marL="1028700" lvl="1" indent="-342900">
              <a:buClrTx/>
            </a:pPr>
            <a:r>
              <a:rPr lang="en-US" b="0" dirty="0">
                <a:solidFill>
                  <a:schemeClr val="tx1"/>
                </a:solidFill>
              </a:rPr>
              <a:t>Search the internet.</a:t>
            </a:r>
          </a:p>
          <a:p>
            <a:pPr marL="1028700" lvl="1" indent="-342900">
              <a:buClrTx/>
            </a:pPr>
            <a:r>
              <a:rPr lang="en-US" b="0" dirty="0">
                <a:solidFill>
                  <a:schemeClr val="tx1"/>
                </a:solidFill>
              </a:rPr>
              <a:t>Talk with a guidance or career counselor.</a:t>
            </a:r>
          </a:p>
          <a:p>
            <a:pPr marL="1028700" lvl="1" indent="-342900">
              <a:buClrTx/>
            </a:pPr>
            <a:r>
              <a:rPr lang="en-US" b="0" dirty="0">
                <a:solidFill>
                  <a:schemeClr val="tx1"/>
                </a:solidFill>
              </a:rPr>
              <a:t>Reach out to school organizations and other associations.</a:t>
            </a:r>
          </a:p>
        </p:txBody>
      </p:sp>
      <p:sp>
        <p:nvSpPr>
          <p:cNvPr id="4" name="Slide Number Placeholder 3">
            <a:extLst>
              <a:ext uri="{FF2B5EF4-FFF2-40B4-BE49-F238E27FC236}">
                <a16:creationId xmlns:a16="http://schemas.microsoft.com/office/drawing/2014/main" id="{046E02F1-18A1-F815-E26D-F8661F56B2BE}"/>
              </a:ext>
            </a:extLst>
          </p:cNvPr>
          <p:cNvSpPr>
            <a:spLocks noGrp="1"/>
          </p:cNvSpPr>
          <p:nvPr>
            <p:ph type="sldNum" sz="quarter" idx="4"/>
          </p:nvPr>
        </p:nvSpPr>
        <p:spPr/>
        <p:txBody>
          <a:bodyPr/>
          <a:lstStyle/>
          <a:p>
            <a:fld id="{BF568A59-ACA4-4C70-9252-AAB755DA2F6B}" type="slidenum">
              <a:rPr lang="en-US" smtClean="0"/>
              <a:pPr/>
              <a:t>22</a:t>
            </a:fld>
            <a:endParaRPr lang="en-US"/>
          </a:p>
        </p:txBody>
      </p:sp>
    </p:spTree>
    <p:custDataLst>
      <p:tags r:id="rId1"/>
    </p:custDataLst>
    <p:extLst>
      <p:ext uri="{BB962C8B-B14F-4D97-AF65-F5344CB8AC3E}">
        <p14:creationId xmlns:p14="http://schemas.microsoft.com/office/powerpoint/2010/main" val="84509427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134AD65A-57B3-F9FC-6583-17DEB6A53B1F}"/>
              </a:ext>
            </a:extLst>
          </p:cNvPr>
          <p:cNvSpPr>
            <a:spLocks noGrp="1"/>
          </p:cNvSpPr>
          <p:nvPr>
            <p:ph type="title"/>
          </p:nvPr>
        </p:nvSpPr>
        <p:spPr/>
        <p:txBody>
          <a:bodyPr/>
          <a:lstStyle/>
          <a:p>
            <a:r>
              <a:rPr lang="en-US" dirty="0"/>
              <a:t>6.3 Knowledge Check</a:t>
            </a:r>
          </a:p>
        </p:txBody>
      </p:sp>
      <p:sp>
        <p:nvSpPr>
          <p:cNvPr id="7" name="Content Placeholder 6">
            <a:extLst>
              <a:ext uri="{FF2B5EF4-FFF2-40B4-BE49-F238E27FC236}">
                <a16:creationId xmlns:a16="http://schemas.microsoft.com/office/drawing/2014/main" id="{B5711A91-88F4-E361-5E1E-86BF99D35508}"/>
              </a:ext>
            </a:extLst>
          </p:cNvPr>
          <p:cNvSpPr>
            <a:spLocks noGrp="1"/>
          </p:cNvSpPr>
          <p:nvPr>
            <p:ph idx="1"/>
          </p:nvPr>
        </p:nvSpPr>
        <p:spPr/>
        <p:txBody>
          <a:bodyPr/>
          <a:lstStyle/>
          <a:p>
            <a:r>
              <a:rPr lang="en-US" dirty="0"/>
              <a:t>What are the advantages of going through a culinary arts program at a college or other institution? </a:t>
            </a:r>
          </a:p>
          <a:p>
            <a:r>
              <a:rPr lang="en-US" dirty="0"/>
              <a:t>What are some questions to answer when determining whether a culinary arts program is right for you? </a:t>
            </a:r>
          </a:p>
          <a:p>
            <a:r>
              <a:rPr lang="en-US" dirty="0"/>
              <a:t>What are sources of information about scholarships and other financial aid?</a:t>
            </a:r>
          </a:p>
        </p:txBody>
      </p:sp>
      <p:sp>
        <p:nvSpPr>
          <p:cNvPr id="5" name="Slide Number Placeholder 4">
            <a:extLst>
              <a:ext uri="{FF2B5EF4-FFF2-40B4-BE49-F238E27FC236}">
                <a16:creationId xmlns:a16="http://schemas.microsoft.com/office/drawing/2014/main" id="{A4E8EB15-986D-4E8B-656E-225B986ADEE0}"/>
              </a:ext>
            </a:extLst>
          </p:cNvPr>
          <p:cNvSpPr>
            <a:spLocks noGrp="1"/>
          </p:cNvSpPr>
          <p:nvPr>
            <p:ph type="sldNum" sz="quarter" idx="4"/>
          </p:nvPr>
        </p:nvSpPr>
        <p:spPr/>
        <p:txBody>
          <a:bodyPr/>
          <a:lstStyle/>
          <a:p>
            <a:fld id="{BF568A59-ACA4-4C70-9252-AAB755DA2F6B}" type="slidenum">
              <a:rPr lang="en-US" smtClean="0"/>
              <a:pPr/>
              <a:t>23</a:t>
            </a:fld>
            <a:endParaRPr lang="en-US"/>
          </a:p>
        </p:txBody>
      </p:sp>
    </p:spTree>
    <p:custDataLst>
      <p:tags r:id="rId1"/>
    </p:custDataLst>
    <p:extLst>
      <p:ext uri="{BB962C8B-B14F-4D97-AF65-F5344CB8AC3E}">
        <p14:creationId xmlns:p14="http://schemas.microsoft.com/office/powerpoint/2010/main" val="179512033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1706D2-29B9-F8F1-ADE9-F12DE1DB81DC}"/>
              </a:ext>
            </a:extLst>
          </p:cNvPr>
          <p:cNvSpPr>
            <a:spLocks noGrp="1"/>
          </p:cNvSpPr>
          <p:nvPr>
            <p:ph type="title" idx="4294967295"/>
          </p:nvPr>
        </p:nvSpPr>
        <p:spPr>
          <a:xfrm>
            <a:off x="152400" y="-549276"/>
            <a:ext cx="11887200" cy="549276"/>
          </a:xfrm>
        </p:spPr>
        <p:txBody>
          <a:bodyPr vert="horz" lIns="457200" tIns="45720" rIns="457200" bIns="45720" rtlCol="0" anchor="b">
            <a:normAutofit/>
          </a:bodyPr>
          <a:lstStyle/>
          <a:p>
            <a:r>
              <a:rPr lang="en-US" dirty="0"/>
              <a:t>Business Case Follow-Up</a:t>
            </a:r>
          </a:p>
        </p:txBody>
      </p:sp>
      <p:sp>
        <p:nvSpPr>
          <p:cNvPr id="5" name="Content Placeholder 4">
            <a:extLst>
              <a:ext uri="{FF2B5EF4-FFF2-40B4-BE49-F238E27FC236}">
                <a16:creationId xmlns:a16="http://schemas.microsoft.com/office/drawing/2014/main" id="{C2167780-9895-9B1E-E327-EF5A4A9FBC5C}"/>
              </a:ext>
            </a:extLst>
          </p:cNvPr>
          <p:cNvSpPr>
            <a:spLocks noGrp="1"/>
          </p:cNvSpPr>
          <p:nvPr>
            <p:ph idx="1"/>
          </p:nvPr>
        </p:nvSpPr>
        <p:spPr/>
        <p:txBody>
          <a:bodyPr>
            <a:normAutofit lnSpcReduction="10000"/>
          </a:bodyPr>
          <a:lstStyle/>
          <a:p>
            <a:r>
              <a:rPr lang="en-US" dirty="0"/>
              <a:t>William has the impression that his first restaurant interview didn’t go well. What factors might contribute to this feeling? Why do you think he felt better about his second and third interviews? </a:t>
            </a:r>
          </a:p>
          <a:p>
            <a:r>
              <a:rPr lang="en-US" dirty="0"/>
              <a:t>William begins training at Cocina Mexicana with the manager, Diego, who is training two other new workers at the same time. During one training session, it’s not clear to William where to find the labels and pens he will need to mark the food items he’s prepping for the line cooks. What should he do?</a:t>
            </a:r>
          </a:p>
        </p:txBody>
      </p:sp>
      <p:sp>
        <p:nvSpPr>
          <p:cNvPr id="4" name="Slide Number Placeholder 3">
            <a:extLst>
              <a:ext uri="{FF2B5EF4-FFF2-40B4-BE49-F238E27FC236}">
                <a16:creationId xmlns:a16="http://schemas.microsoft.com/office/drawing/2014/main" id="{7886D0D7-6FBE-3C3D-D8C6-252E321491F2}"/>
              </a:ext>
            </a:extLst>
          </p:cNvPr>
          <p:cNvSpPr>
            <a:spLocks noGrp="1"/>
          </p:cNvSpPr>
          <p:nvPr>
            <p:ph type="sldNum" sz="quarter" idx="4"/>
          </p:nvPr>
        </p:nvSpPr>
        <p:spPr/>
        <p:txBody>
          <a:bodyPr/>
          <a:lstStyle/>
          <a:p>
            <a:fld id="{BF568A59-ACA4-4C70-9252-AAB755DA2F6B}" type="slidenum">
              <a:rPr lang="en-US" smtClean="0"/>
              <a:pPr/>
              <a:t>24</a:t>
            </a:fld>
            <a:endParaRPr lang="en-US" dirty="0"/>
          </a:p>
        </p:txBody>
      </p:sp>
    </p:spTree>
    <p:custDataLst>
      <p:tags r:id="rId1"/>
    </p:custDataLst>
    <p:extLst>
      <p:ext uri="{BB962C8B-B14F-4D97-AF65-F5344CB8AC3E}">
        <p14:creationId xmlns:p14="http://schemas.microsoft.com/office/powerpoint/2010/main" val="22383384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8629EF-9415-1161-6034-451BB8F214DF}"/>
            </a:ext>
          </a:extLst>
        </p:cNvPr>
        <p:cNvGrpSpPr/>
        <p:nvPr/>
      </p:nvGrpSpPr>
      <p:grpSpPr>
        <a:xfrm>
          <a:off x="0" y="0"/>
          <a:ext cx="0" cy="0"/>
          <a:chOff x="0" y="0"/>
          <a:chExt cx="0" cy="0"/>
        </a:xfrm>
      </p:grpSpPr>
      <p:sp>
        <p:nvSpPr>
          <p:cNvPr id="6" name="Title 5">
            <a:extLst>
              <a:ext uri="{FF2B5EF4-FFF2-40B4-BE49-F238E27FC236}">
                <a16:creationId xmlns:a16="http://schemas.microsoft.com/office/drawing/2014/main" id="{3B211572-73B1-4B97-64F8-C2DAEF1BF0B7}"/>
              </a:ext>
            </a:extLst>
          </p:cNvPr>
          <p:cNvSpPr>
            <a:spLocks noGrp="1"/>
          </p:cNvSpPr>
          <p:nvPr>
            <p:ph type="title"/>
          </p:nvPr>
        </p:nvSpPr>
        <p:spPr/>
        <p:txBody>
          <a:bodyPr/>
          <a:lstStyle/>
          <a:p>
            <a:r>
              <a:rPr lang="en-US" dirty="0"/>
              <a:t>Learning Objectives, Part 2</a:t>
            </a:r>
          </a:p>
        </p:txBody>
      </p:sp>
      <p:sp>
        <p:nvSpPr>
          <p:cNvPr id="3" name="Content Placeholder 2">
            <a:extLst>
              <a:ext uri="{FF2B5EF4-FFF2-40B4-BE49-F238E27FC236}">
                <a16:creationId xmlns:a16="http://schemas.microsoft.com/office/drawing/2014/main" id="{1F806F9D-0E8F-5472-980B-695248CCBD86}"/>
              </a:ext>
            </a:extLst>
          </p:cNvPr>
          <p:cNvSpPr>
            <a:spLocks noGrp="1"/>
          </p:cNvSpPr>
          <p:nvPr>
            <p:ph idx="1"/>
          </p:nvPr>
        </p:nvSpPr>
        <p:spPr>
          <a:xfrm>
            <a:off x="609600" y="914400"/>
            <a:ext cx="10972800" cy="4992624"/>
          </a:xfrm>
        </p:spPr>
        <p:txBody>
          <a:bodyPr>
            <a:normAutofit/>
          </a:bodyPr>
          <a:lstStyle/>
          <a:p>
            <a:pPr marL="914400" lvl="1" indent="-457200">
              <a:buFont typeface="+mj-lt"/>
              <a:buAutoNum type="arabicPeriod" startAt="6"/>
            </a:pPr>
            <a:r>
              <a:rPr lang="en-US" dirty="0"/>
              <a:t>Review commonly asked interview questions and plan appropriate responses. </a:t>
            </a:r>
          </a:p>
          <a:p>
            <a:pPr marL="914400" lvl="1" indent="-457200">
              <a:buFont typeface="+mj-lt"/>
              <a:buAutoNum type="arabicPeriod" startAt="6"/>
            </a:pPr>
            <a:r>
              <a:rPr lang="en-US" dirty="0"/>
              <a:t>Describe the appropriate way to follow up after a job interview.</a:t>
            </a:r>
          </a:p>
          <a:p>
            <a:pPr marL="914400" lvl="1" indent="-457200">
              <a:buFont typeface="+mj-lt"/>
              <a:buAutoNum type="arabicPeriod" startAt="6"/>
            </a:pPr>
            <a:r>
              <a:rPr lang="en-US" dirty="0"/>
              <a:t>Explain the use of assessment tests in the interviewing and hiring process.</a:t>
            </a:r>
          </a:p>
          <a:p>
            <a:pPr marL="914400" lvl="1" indent="-457200">
              <a:buFont typeface="+mj-lt"/>
              <a:buAutoNum type="arabicPeriod" startAt="6"/>
            </a:pPr>
            <a:r>
              <a:rPr lang="en-US" dirty="0"/>
              <a:t>Describe the types of culinary schools and programs that can advance your career. </a:t>
            </a:r>
          </a:p>
          <a:p>
            <a:pPr marL="914400" lvl="1" indent="-457200">
              <a:buFont typeface="+mj-lt"/>
              <a:buAutoNum type="arabicPeriod" startAt="6"/>
            </a:pPr>
            <a:r>
              <a:rPr lang="en-US" dirty="0"/>
              <a:t>Identify sources of financial aid for further education.</a:t>
            </a:r>
          </a:p>
        </p:txBody>
      </p:sp>
      <p:sp>
        <p:nvSpPr>
          <p:cNvPr id="2" name="Slide Number Placeholder 1">
            <a:extLst>
              <a:ext uri="{FF2B5EF4-FFF2-40B4-BE49-F238E27FC236}">
                <a16:creationId xmlns:a16="http://schemas.microsoft.com/office/drawing/2014/main" id="{428B7288-4838-DCAD-67BC-2A1D0904BAA0}"/>
              </a:ext>
            </a:extLst>
          </p:cNvPr>
          <p:cNvSpPr>
            <a:spLocks noGrp="1"/>
          </p:cNvSpPr>
          <p:nvPr>
            <p:ph type="sldNum" sz="quarter" idx="10"/>
          </p:nvPr>
        </p:nvSpPr>
        <p:spPr>
          <a:xfrm>
            <a:off x="609600" y="6356350"/>
            <a:ext cx="2743200" cy="365125"/>
          </a:xfrm>
        </p:spPr>
        <p:txBody>
          <a:bodyPr/>
          <a:lstStyle/>
          <a:p>
            <a:fld id="{BF568A59-ACA4-4C70-9252-AAB755DA2F6B}" type="slidenum">
              <a:rPr lang="en-US" smtClean="0"/>
              <a:pPr/>
              <a:t>3</a:t>
            </a:fld>
            <a:endParaRPr lang="en-US"/>
          </a:p>
        </p:txBody>
      </p:sp>
    </p:spTree>
    <p:custDataLst>
      <p:tags r:id="rId1"/>
    </p:custDataLst>
    <p:extLst>
      <p:ext uri="{BB962C8B-B14F-4D97-AF65-F5344CB8AC3E}">
        <p14:creationId xmlns:p14="http://schemas.microsoft.com/office/powerpoint/2010/main" val="9029171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0BEE0CAD-F0F2-40ED-A2A5-3FA94983C05A}"/>
              </a:ext>
            </a:extLst>
          </p:cNvPr>
          <p:cNvSpPr>
            <a:spLocks noGrp="1"/>
          </p:cNvSpPr>
          <p:nvPr>
            <p:ph type="title"/>
          </p:nvPr>
        </p:nvSpPr>
        <p:spPr/>
        <p:txBody>
          <a:bodyPr>
            <a:normAutofit/>
          </a:bodyPr>
          <a:lstStyle/>
          <a:p>
            <a:r>
              <a:rPr lang="en-US" dirty="0"/>
              <a:t>6.1 Searching and Applying for Jobs, Part 1</a:t>
            </a:r>
          </a:p>
        </p:txBody>
      </p:sp>
      <p:sp>
        <p:nvSpPr>
          <p:cNvPr id="7" name="Content Placeholder 6">
            <a:extLst>
              <a:ext uri="{FF2B5EF4-FFF2-40B4-BE49-F238E27FC236}">
                <a16:creationId xmlns:a16="http://schemas.microsoft.com/office/drawing/2014/main" id="{3828BE3A-ED5E-35FE-9746-E5AA211DD989}"/>
              </a:ext>
            </a:extLst>
          </p:cNvPr>
          <p:cNvSpPr>
            <a:spLocks noGrp="1"/>
          </p:cNvSpPr>
          <p:nvPr>
            <p:ph sz="half" idx="1"/>
          </p:nvPr>
        </p:nvSpPr>
        <p:spPr/>
        <p:txBody>
          <a:bodyPr/>
          <a:lstStyle/>
          <a:p>
            <a:r>
              <a:rPr lang="en-US" sz="2400" b="0" dirty="0">
                <a:solidFill>
                  <a:schemeClr val="tx1"/>
                </a:solidFill>
              </a:rPr>
              <a:t>Getting a job while in school will give you a head start:</a:t>
            </a:r>
          </a:p>
          <a:p>
            <a:pPr lvl="1"/>
            <a:r>
              <a:rPr lang="en-US" dirty="0"/>
              <a:t>Immediate source of income</a:t>
            </a:r>
          </a:p>
          <a:p>
            <a:pPr lvl="1"/>
            <a:r>
              <a:rPr lang="en-US" dirty="0"/>
              <a:t>First career step</a:t>
            </a:r>
          </a:p>
          <a:p>
            <a:pPr lvl="1"/>
            <a:r>
              <a:rPr lang="en-US" dirty="0"/>
              <a:t>Development of personal and career skills</a:t>
            </a:r>
          </a:p>
          <a:p>
            <a:pPr lvl="1"/>
            <a:r>
              <a:rPr lang="en-US" dirty="0"/>
              <a:t>Stable job history will help you advance</a:t>
            </a:r>
          </a:p>
        </p:txBody>
      </p:sp>
      <p:sp>
        <p:nvSpPr>
          <p:cNvPr id="2" name="Slide Number Placeholder 1">
            <a:extLst>
              <a:ext uri="{FF2B5EF4-FFF2-40B4-BE49-F238E27FC236}">
                <a16:creationId xmlns:a16="http://schemas.microsoft.com/office/drawing/2014/main" id="{A172E040-97CB-E1B9-5A50-B86D06E24D67}"/>
              </a:ext>
            </a:extLst>
          </p:cNvPr>
          <p:cNvSpPr>
            <a:spLocks noGrp="1"/>
          </p:cNvSpPr>
          <p:nvPr>
            <p:ph type="sldNum" sz="quarter" idx="4"/>
          </p:nvPr>
        </p:nvSpPr>
        <p:spPr/>
        <p:txBody>
          <a:bodyPr/>
          <a:lstStyle/>
          <a:p>
            <a:fld id="{BF568A59-ACA4-4C70-9252-AAB755DA2F6B}" type="slidenum">
              <a:rPr lang="en-US" smtClean="0"/>
              <a:pPr/>
              <a:t>4</a:t>
            </a:fld>
            <a:endParaRPr lang="en-US"/>
          </a:p>
        </p:txBody>
      </p:sp>
      <p:pic>
        <p:nvPicPr>
          <p:cNvPr id="8" name="Picture Placeholder 7" descr="A woman working on a laptop at a table in a cafe.">
            <a:extLst>
              <a:ext uri="{FF2B5EF4-FFF2-40B4-BE49-F238E27FC236}">
                <a16:creationId xmlns:a16="http://schemas.microsoft.com/office/drawing/2014/main" id="{31527A91-9769-03AA-7E9F-81B5B85527C4}"/>
              </a:ext>
            </a:extLst>
          </p:cNvPr>
          <p:cNvPicPr>
            <a:picLocks noGrp="1" noChangeAspect="1"/>
          </p:cNvPicPr>
          <p:nvPr>
            <p:ph type="pic" sz="quarter" idx="11"/>
          </p:nvPr>
        </p:nvPicPr>
        <p:blipFill>
          <a:blip r:embed="rId3" cstate="email">
            <a:extLst>
              <a:ext uri="{28A0092B-C50C-407E-A947-70E740481C1C}">
                <a14:useLocalDpi xmlns:a14="http://schemas.microsoft.com/office/drawing/2010/main"/>
              </a:ext>
            </a:extLst>
          </a:blip>
          <a:srcRect/>
          <a:stretch>
            <a:fillRect/>
          </a:stretch>
        </p:blipFill>
        <p:spPr/>
      </p:pic>
    </p:spTree>
    <p:custDataLst>
      <p:tags r:id="rId1"/>
    </p:custDataLst>
    <p:extLst>
      <p:ext uri="{BB962C8B-B14F-4D97-AF65-F5344CB8AC3E}">
        <p14:creationId xmlns:p14="http://schemas.microsoft.com/office/powerpoint/2010/main" val="11456292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73A94B90-989E-C620-1F8B-BBDA8189D04B}"/>
              </a:ext>
            </a:extLst>
          </p:cNvPr>
          <p:cNvSpPr>
            <a:spLocks noGrp="1"/>
          </p:cNvSpPr>
          <p:nvPr>
            <p:ph type="title"/>
          </p:nvPr>
        </p:nvSpPr>
        <p:spPr/>
        <p:txBody>
          <a:bodyPr/>
          <a:lstStyle/>
          <a:p>
            <a:r>
              <a:rPr kumimoji="0" lang="en-US" sz="3200" b="1" i="0" u="none" strike="noStrike" kern="1200" cap="none" spc="-50" normalizeH="0" baseline="0" noProof="0" dirty="0">
                <a:ln>
                  <a:noFill/>
                </a:ln>
                <a:solidFill>
                  <a:prstClr val="white"/>
                </a:solidFill>
                <a:effectLst/>
                <a:uLnTx/>
                <a:uFillTx/>
                <a:latin typeface="Arial" panose="020B0604020202020204"/>
                <a:ea typeface="+mj-ea"/>
                <a:cs typeface="+mj-cs"/>
              </a:rPr>
              <a:t>6.1 Searching and Applying for Jobs, Part 2</a:t>
            </a:r>
            <a:endParaRPr lang="en-US" dirty="0"/>
          </a:p>
        </p:txBody>
      </p:sp>
      <p:sp>
        <p:nvSpPr>
          <p:cNvPr id="6" name="Content Placeholder 5">
            <a:extLst>
              <a:ext uri="{FF2B5EF4-FFF2-40B4-BE49-F238E27FC236}">
                <a16:creationId xmlns:a16="http://schemas.microsoft.com/office/drawing/2014/main" id="{A1E59E95-A84C-DFC9-6012-5A15213B2670}"/>
              </a:ext>
            </a:extLst>
          </p:cNvPr>
          <p:cNvSpPr>
            <a:spLocks noGrp="1"/>
          </p:cNvSpPr>
          <p:nvPr>
            <p:ph idx="1"/>
          </p:nvPr>
        </p:nvSpPr>
        <p:spPr/>
        <p:txBody>
          <a:bodyPr/>
          <a:lstStyle/>
          <a:p>
            <a:r>
              <a:rPr lang="en-US" dirty="0"/>
              <a:t>The Job Search</a:t>
            </a:r>
          </a:p>
          <a:p>
            <a:r>
              <a:rPr lang="en-US" sz="2400" b="0" dirty="0">
                <a:solidFill>
                  <a:schemeClr val="tx1"/>
                </a:solidFill>
              </a:rPr>
              <a:t>Decide what types of jobs you’re most interested in, as well as practical issues, such as: </a:t>
            </a:r>
          </a:p>
          <a:p>
            <a:pPr lvl="1"/>
            <a:r>
              <a:rPr lang="en-US" dirty="0"/>
              <a:t>Type of setting</a:t>
            </a:r>
          </a:p>
          <a:p>
            <a:pPr lvl="1"/>
            <a:r>
              <a:rPr lang="en-US" dirty="0"/>
              <a:t>Type of work</a:t>
            </a:r>
          </a:p>
          <a:p>
            <a:pPr lvl="1"/>
            <a:r>
              <a:rPr lang="en-US" dirty="0"/>
              <a:t>Location</a:t>
            </a:r>
          </a:p>
          <a:p>
            <a:pPr lvl="1"/>
            <a:r>
              <a:rPr lang="en-US" dirty="0"/>
              <a:t>Pay</a:t>
            </a:r>
          </a:p>
          <a:p>
            <a:pPr lvl="1"/>
            <a:r>
              <a:rPr lang="en-US" dirty="0"/>
              <a:t>Schedule/hours</a:t>
            </a:r>
          </a:p>
          <a:p>
            <a:pPr lvl="1"/>
            <a:endParaRPr lang="en-US" dirty="0"/>
          </a:p>
        </p:txBody>
      </p:sp>
      <p:sp>
        <p:nvSpPr>
          <p:cNvPr id="4" name="Slide Number Placeholder 3">
            <a:extLst>
              <a:ext uri="{FF2B5EF4-FFF2-40B4-BE49-F238E27FC236}">
                <a16:creationId xmlns:a16="http://schemas.microsoft.com/office/drawing/2014/main" id="{FAFCA877-C279-6760-0C35-974B18DFF07A}"/>
              </a:ext>
            </a:extLst>
          </p:cNvPr>
          <p:cNvSpPr>
            <a:spLocks noGrp="1"/>
          </p:cNvSpPr>
          <p:nvPr>
            <p:ph type="sldNum" sz="quarter" idx="4"/>
          </p:nvPr>
        </p:nvSpPr>
        <p:spPr/>
        <p:txBody>
          <a:bodyPr/>
          <a:lstStyle/>
          <a:p>
            <a:fld id="{BF568A59-ACA4-4C70-9252-AAB755DA2F6B}" type="slidenum">
              <a:rPr lang="en-US" smtClean="0"/>
              <a:pPr/>
              <a:t>5</a:t>
            </a:fld>
            <a:endParaRPr lang="en-US"/>
          </a:p>
        </p:txBody>
      </p:sp>
    </p:spTree>
    <p:custDataLst>
      <p:tags r:id="rId1"/>
    </p:custDataLst>
    <p:extLst>
      <p:ext uri="{BB962C8B-B14F-4D97-AF65-F5344CB8AC3E}">
        <p14:creationId xmlns:p14="http://schemas.microsoft.com/office/powerpoint/2010/main" val="23096815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5F61D4-CD36-A73C-452E-841B566BD27A}"/>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13119B42-43C6-83C0-5C1E-ACC73362BF27}"/>
              </a:ext>
            </a:extLst>
          </p:cNvPr>
          <p:cNvSpPr>
            <a:spLocks noGrp="1"/>
          </p:cNvSpPr>
          <p:nvPr>
            <p:ph type="title"/>
          </p:nvPr>
        </p:nvSpPr>
        <p:spPr/>
        <p:txBody>
          <a:bodyPr/>
          <a:lstStyle/>
          <a:p>
            <a:r>
              <a:rPr kumimoji="0" lang="en-US" sz="3200" b="1" i="0" u="none" strike="noStrike" kern="1200" cap="none" spc="-50" normalizeH="0" baseline="0" noProof="0" dirty="0">
                <a:ln>
                  <a:noFill/>
                </a:ln>
                <a:solidFill>
                  <a:prstClr val="white"/>
                </a:solidFill>
                <a:effectLst/>
                <a:uLnTx/>
                <a:uFillTx/>
                <a:latin typeface="Arial" panose="020B0604020202020204"/>
                <a:ea typeface="+mj-ea"/>
                <a:cs typeface="+mj-cs"/>
              </a:rPr>
              <a:t>6.1 Searching and Applying for Jobs, Part 3</a:t>
            </a:r>
            <a:endParaRPr lang="en-US" dirty="0"/>
          </a:p>
        </p:txBody>
      </p:sp>
      <p:sp>
        <p:nvSpPr>
          <p:cNvPr id="6" name="Content Placeholder 5">
            <a:extLst>
              <a:ext uri="{FF2B5EF4-FFF2-40B4-BE49-F238E27FC236}">
                <a16:creationId xmlns:a16="http://schemas.microsoft.com/office/drawing/2014/main" id="{666D9151-105E-9601-048A-C250A2D38C06}"/>
              </a:ext>
            </a:extLst>
          </p:cNvPr>
          <p:cNvSpPr>
            <a:spLocks noGrp="1"/>
          </p:cNvSpPr>
          <p:nvPr>
            <p:ph idx="1"/>
          </p:nvPr>
        </p:nvSpPr>
        <p:spPr>
          <a:xfrm>
            <a:off x="609600" y="1554480"/>
            <a:ext cx="5184648" cy="4351338"/>
          </a:xfrm>
        </p:spPr>
        <p:txBody>
          <a:bodyPr>
            <a:normAutofit fontScale="25000" lnSpcReduction="20000"/>
          </a:bodyPr>
          <a:lstStyle/>
          <a:p>
            <a:r>
              <a:rPr lang="en-US" sz="11200" dirty="0"/>
              <a:t>The Job Search, cont.</a:t>
            </a:r>
          </a:p>
          <a:p>
            <a:pPr>
              <a:lnSpc>
                <a:spcPct val="110000"/>
              </a:lnSpc>
              <a:spcBef>
                <a:spcPts val="1200"/>
              </a:spcBef>
            </a:pPr>
            <a:r>
              <a:rPr lang="en-US" sz="9600" b="0" dirty="0">
                <a:solidFill>
                  <a:schemeClr val="tx1"/>
                </a:solidFill>
              </a:rPr>
              <a:t>People find foodservice jobs in several ways: </a:t>
            </a:r>
          </a:p>
          <a:p>
            <a:pPr lvl="1">
              <a:lnSpc>
                <a:spcPct val="110000"/>
              </a:lnSpc>
            </a:pPr>
            <a:r>
              <a:rPr lang="en-US" sz="9600" dirty="0"/>
              <a:t>Employer visits to high schools and colleges to recruit students </a:t>
            </a:r>
          </a:p>
          <a:p>
            <a:pPr lvl="1">
              <a:lnSpc>
                <a:spcPct val="110000"/>
              </a:lnSpc>
            </a:pPr>
            <a:r>
              <a:rPr lang="en-US" sz="9600" dirty="0"/>
              <a:t>Job ads online and in local publications </a:t>
            </a:r>
          </a:p>
          <a:p>
            <a:pPr lvl="1">
              <a:lnSpc>
                <a:spcPct val="110000"/>
              </a:lnSpc>
            </a:pPr>
            <a:r>
              <a:rPr lang="en-US" sz="9600" dirty="0"/>
              <a:t>Online job sites (e.g., Indeed, CareerBuilder, Culinary Agents, </a:t>
            </a:r>
            <a:r>
              <a:rPr lang="en-US" sz="9600" dirty="0" err="1"/>
              <a:t>Sirvo</a:t>
            </a:r>
            <a:r>
              <a:rPr lang="en-US" sz="9600" dirty="0"/>
              <a:t>, and Seasoned) </a:t>
            </a:r>
          </a:p>
        </p:txBody>
      </p:sp>
      <p:sp>
        <p:nvSpPr>
          <p:cNvPr id="2" name="Content Placeholder 1">
            <a:extLst>
              <a:ext uri="{FF2B5EF4-FFF2-40B4-BE49-F238E27FC236}">
                <a16:creationId xmlns:a16="http://schemas.microsoft.com/office/drawing/2014/main" id="{478CD555-57AF-E75A-467C-33642D1D073E}"/>
              </a:ext>
            </a:extLst>
          </p:cNvPr>
          <p:cNvSpPr>
            <a:spLocks noGrp="1"/>
          </p:cNvSpPr>
          <p:nvPr>
            <p:ph idx="10"/>
          </p:nvPr>
        </p:nvSpPr>
        <p:spPr/>
        <p:txBody>
          <a:bodyPr>
            <a:normAutofit/>
          </a:bodyPr>
          <a:lstStyle/>
          <a:p>
            <a:pPr marL="685800" marR="0" lvl="1" indent="-228600" algn="l" defTabSz="914400" rtl="0" eaLnBrk="1" fontAlgn="auto" latinLnBrk="0" hangingPunct="1">
              <a:spcBef>
                <a:spcPts val="600"/>
              </a:spcBef>
              <a:spcAft>
                <a:spcPts val="0"/>
              </a:spcAft>
              <a:buClr>
                <a:prstClr val="black"/>
              </a:buClr>
              <a:buSzPct val="100000"/>
              <a:buFont typeface="Arial" panose="020B0604020202020204" pitchFamily="34" charset="0"/>
              <a:buChar char="•"/>
              <a:tabLst/>
              <a:defRPr/>
            </a:pPr>
            <a:r>
              <a:rPr kumimoji="0" lang="en-US" sz="2400" b="0" i="0" u="none" strike="noStrike" kern="1200" cap="none" spc="0" normalizeH="0" baseline="0" noProof="0" dirty="0">
                <a:ln>
                  <a:noFill/>
                </a:ln>
                <a:solidFill>
                  <a:prstClr val="black"/>
                </a:solidFill>
                <a:effectLst/>
                <a:uLnTx/>
                <a:uFillTx/>
                <a:latin typeface="Arial" panose="020B0604020202020204"/>
                <a:ea typeface="+mn-ea"/>
                <a:cs typeface="+mn-cs"/>
              </a:rPr>
              <a:t>Social media </a:t>
            </a:r>
          </a:p>
          <a:p>
            <a:pPr marL="685800" marR="0" lvl="1" indent="-228600" algn="l" defTabSz="914400" rtl="0" eaLnBrk="1" fontAlgn="auto" latinLnBrk="0" hangingPunct="1">
              <a:spcBef>
                <a:spcPts val="600"/>
              </a:spcBef>
              <a:spcAft>
                <a:spcPts val="0"/>
              </a:spcAft>
              <a:buClr>
                <a:prstClr val="black"/>
              </a:buClr>
              <a:buSzPct val="100000"/>
              <a:buFont typeface="Arial" panose="020B0604020202020204" pitchFamily="34" charset="0"/>
              <a:buChar char="•"/>
              <a:tabLst/>
              <a:defRPr/>
            </a:pPr>
            <a:r>
              <a:rPr kumimoji="0" lang="en-US" b="0" i="0" u="none" strike="noStrike" kern="1200" cap="none" spc="0" normalizeH="0" baseline="0" noProof="0" dirty="0">
                <a:ln>
                  <a:noFill/>
                </a:ln>
                <a:solidFill>
                  <a:prstClr val="black"/>
                </a:solidFill>
                <a:effectLst/>
                <a:uLnTx/>
                <a:uFillTx/>
                <a:latin typeface="Arial" panose="020B0604020202020204"/>
                <a:ea typeface="+mn-ea"/>
                <a:cs typeface="+mn-cs"/>
              </a:rPr>
              <a:t>Networking and personal contacts</a:t>
            </a:r>
          </a:p>
          <a:p>
            <a:pPr marL="685800" marR="0" lvl="1" indent="-228600" algn="l" defTabSz="914400" rtl="0" eaLnBrk="1" fontAlgn="auto" latinLnBrk="0" hangingPunct="1">
              <a:spcBef>
                <a:spcPts val="600"/>
              </a:spcBef>
              <a:spcAft>
                <a:spcPts val="0"/>
              </a:spcAft>
              <a:buClr>
                <a:prstClr val="black"/>
              </a:buClr>
              <a:buSzPct val="100000"/>
              <a:buFont typeface="Arial" panose="020B0604020202020204" pitchFamily="34" charset="0"/>
              <a:buChar char="•"/>
              <a:tabLst/>
              <a:defRPr/>
            </a:pPr>
            <a:r>
              <a:rPr kumimoji="0" lang="en-US" b="0" i="0" u="none" strike="noStrike" kern="1200" cap="none" spc="0" normalizeH="0" baseline="0" noProof="0" dirty="0">
                <a:ln>
                  <a:noFill/>
                </a:ln>
                <a:solidFill>
                  <a:prstClr val="black"/>
                </a:solidFill>
                <a:effectLst/>
                <a:uLnTx/>
                <a:uFillTx/>
                <a:latin typeface="Arial" panose="020B0604020202020204"/>
                <a:ea typeface="+mn-ea"/>
                <a:cs typeface="+mn-cs"/>
              </a:rPr>
              <a:t>Community and school-placement agencies </a:t>
            </a:r>
          </a:p>
          <a:p>
            <a:pPr marL="685800" marR="0" lvl="1" indent="-228600" algn="l" defTabSz="914400" rtl="0" eaLnBrk="1" fontAlgn="auto" latinLnBrk="0" hangingPunct="1">
              <a:spcBef>
                <a:spcPts val="600"/>
              </a:spcBef>
              <a:spcAft>
                <a:spcPts val="0"/>
              </a:spcAft>
              <a:buClr>
                <a:prstClr val="black"/>
              </a:buClr>
              <a:buSzPct val="100000"/>
              <a:buFont typeface="Arial" panose="020B0604020202020204" pitchFamily="34" charset="0"/>
              <a:buChar char="•"/>
              <a:tabLst/>
              <a:defRPr/>
            </a:pPr>
            <a:r>
              <a:rPr kumimoji="0" lang="en-US" b="0" i="0" u="none" strike="noStrike" kern="1200" cap="none" spc="0" normalizeH="0" baseline="0" noProof="0" dirty="0">
                <a:ln>
                  <a:noFill/>
                </a:ln>
                <a:solidFill>
                  <a:prstClr val="black"/>
                </a:solidFill>
                <a:effectLst/>
                <a:uLnTx/>
                <a:uFillTx/>
                <a:latin typeface="Arial" panose="020B0604020202020204"/>
                <a:ea typeface="+mn-ea"/>
                <a:cs typeface="+mn-cs"/>
              </a:rPr>
              <a:t>Employment agencies </a:t>
            </a:r>
          </a:p>
          <a:p>
            <a:pPr marL="685800" marR="0" lvl="1" indent="-228600" algn="l" defTabSz="914400" rtl="0" eaLnBrk="1" fontAlgn="auto" latinLnBrk="0" hangingPunct="1">
              <a:spcBef>
                <a:spcPts val="600"/>
              </a:spcBef>
              <a:spcAft>
                <a:spcPts val="0"/>
              </a:spcAft>
              <a:buClr>
                <a:prstClr val="black"/>
              </a:buClr>
              <a:buSzPct val="100000"/>
              <a:buFont typeface="Arial" panose="020B0604020202020204" pitchFamily="34" charset="0"/>
              <a:buChar char="•"/>
              <a:tabLst/>
              <a:defRPr/>
            </a:pPr>
            <a:r>
              <a:rPr kumimoji="0" lang="en-US" b="0" i="0" u="none" strike="noStrike" kern="1200" cap="none" spc="0" normalizeH="0" baseline="0" noProof="0" dirty="0">
                <a:ln>
                  <a:noFill/>
                </a:ln>
                <a:solidFill>
                  <a:prstClr val="black"/>
                </a:solidFill>
                <a:effectLst/>
                <a:uLnTx/>
                <a:uFillTx/>
                <a:latin typeface="Arial" panose="020B0604020202020204"/>
                <a:ea typeface="+mn-ea"/>
                <a:cs typeface="+mn-cs"/>
              </a:rPr>
              <a:t>Job boards and job fairs </a:t>
            </a:r>
          </a:p>
          <a:p>
            <a:pPr marL="685800" marR="0" lvl="1" indent="-228600" algn="l" defTabSz="914400" rtl="0" eaLnBrk="1" fontAlgn="auto" latinLnBrk="0" hangingPunct="1">
              <a:spcBef>
                <a:spcPts val="600"/>
              </a:spcBef>
              <a:spcAft>
                <a:spcPts val="0"/>
              </a:spcAft>
              <a:buClr>
                <a:prstClr val="black"/>
              </a:buClr>
              <a:buSzPct val="100000"/>
              <a:buFont typeface="Arial" panose="020B0604020202020204" pitchFamily="34" charset="0"/>
              <a:buChar char="•"/>
              <a:tabLst/>
              <a:defRPr/>
            </a:pPr>
            <a:r>
              <a:rPr kumimoji="0" lang="en-US" b="0" i="0" u="none" strike="noStrike" kern="1200" cap="none" spc="0" normalizeH="0" baseline="0" noProof="0" dirty="0">
                <a:ln>
                  <a:noFill/>
                </a:ln>
                <a:solidFill>
                  <a:prstClr val="black"/>
                </a:solidFill>
                <a:effectLst/>
                <a:uLnTx/>
                <a:uFillTx/>
                <a:latin typeface="Arial" panose="020B0604020202020204"/>
                <a:ea typeface="+mn-ea"/>
                <a:cs typeface="+mn-cs"/>
              </a:rPr>
              <a:t>Youth work studies, internships, and apprenticeships </a:t>
            </a:r>
          </a:p>
          <a:p>
            <a:endParaRPr lang="en-US" dirty="0"/>
          </a:p>
        </p:txBody>
      </p:sp>
      <p:sp>
        <p:nvSpPr>
          <p:cNvPr id="4" name="Slide Number Placeholder 3">
            <a:extLst>
              <a:ext uri="{FF2B5EF4-FFF2-40B4-BE49-F238E27FC236}">
                <a16:creationId xmlns:a16="http://schemas.microsoft.com/office/drawing/2014/main" id="{75516454-89F8-B71F-F2CD-6F4DCDF68BF5}"/>
              </a:ext>
            </a:extLst>
          </p:cNvPr>
          <p:cNvSpPr>
            <a:spLocks noGrp="1"/>
          </p:cNvSpPr>
          <p:nvPr>
            <p:ph type="sldNum" sz="quarter" idx="4"/>
          </p:nvPr>
        </p:nvSpPr>
        <p:spPr/>
        <p:txBody>
          <a:bodyPr/>
          <a:lstStyle/>
          <a:p>
            <a:fld id="{BF568A59-ACA4-4C70-9252-AAB755DA2F6B}" type="slidenum">
              <a:rPr lang="en-US" smtClean="0"/>
              <a:pPr/>
              <a:t>6</a:t>
            </a:fld>
            <a:endParaRPr lang="en-US" dirty="0"/>
          </a:p>
        </p:txBody>
      </p:sp>
    </p:spTree>
    <p:custDataLst>
      <p:tags r:id="rId1"/>
    </p:custDataLst>
    <p:extLst>
      <p:ext uri="{BB962C8B-B14F-4D97-AF65-F5344CB8AC3E}">
        <p14:creationId xmlns:p14="http://schemas.microsoft.com/office/powerpoint/2010/main" val="3237225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900532-D132-FA72-7DBA-B48724A2D229}"/>
              </a:ext>
            </a:extLst>
          </p:cNvPr>
          <p:cNvSpPr>
            <a:spLocks noGrp="1"/>
          </p:cNvSpPr>
          <p:nvPr>
            <p:ph type="title"/>
          </p:nvPr>
        </p:nvSpPr>
        <p:spPr/>
        <p:txBody>
          <a:bodyPr/>
          <a:lstStyle/>
          <a:p>
            <a:r>
              <a:rPr kumimoji="0" lang="en-US" sz="3200" b="1" i="0" u="none" strike="noStrike" kern="1200" cap="none" spc="-50" normalizeH="0" baseline="0" noProof="0" dirty="0">
                <a:ln>
                  <a:noFill/>
                </a:ln>
                <a:solidFill>
                  <a:prstClr val="white"/>
                </a:solidFill>
                <a:effectLst/>
                <a:uLnTx/>
                <a:uFillTx/>
                <a:latin typeface="Arial" panose="020B0604020202020204"/>
                <a:ea typeface="+mj-ea"/>
                <a:cs typeface="+mj-cs"/>
              </a:rPr>
              <a:t>6.1 Searching and Applying for Jobs, Part 4</a:t>
            </a:r>
            <a:endParaRPr lang="en-US" dirty="0"/>
          </a:p>
        </p:txBody>
      </p:sp>
      <p:sp>
        <p:nvSpPr>
          <p:cNvPr id="3" name="Content Placeholder 2">
            <a:extLst>
              <a:ext uri="{FF2B5EF4-FFF2-40B4-BE49-F238E27FC236}">
                <a16:creationId xmlns:a16="http://schemas.microsoft.com/office/drawing/2014/main" id="{3ED34FD7-A9A3-B929-714D-8B29C44B0252}"/>
              </a:ext>
            </a:extLst>
          </p:cNvPr>
          <p:cNvSpPr>
            <a:spLocks noGrp="1"/>
          </p:cNvSpPr>
          <p:nvPr>
            <p:ph idx="1"/>
          </p:nvPr>
        </p:nvSpPr>
        <p:spPr/>
        <p:txBody>
          <a:bodyPr>
            <a:normAutofit/>
          </a:bodyPr>
          <a:lstStyle/>
          <a:p>
            <a:r>
              <a:rPr lang="en-US" dirty="0">
                <a:latin typeface="Arial" panose="020B0604020202020204"/>
              </a:rPr>
              <a:t>R</a:t>
            </a:r>
            <a:r>
              <a:rPr kumimoji="0" lang="en-US" sz="2800" b="1" i="0" u="none" strike="noStrike" kern="1200" cap="none" spc="-50" normalizeH="0" baseline="0" noProof="0" dirty="0" err="1">
                <a:ln>
                  <a:noFill/>
                </a:ln>
                <a:solidFill>
                  <a:srgbClr val="183C8E"/>
                </a:solidFill>
                <a:effectLst/>
                <a:uLnTx/>
                <a:uFillTx/>
                <a:latin typeface="Arial" panose="020B0604020202020204"/>
                <a:ea typeface="+mn-ea"/>
                <a:cs typeface="+mn-cs"/>
              </a:rPr>
              <a:t>ésumés</a:t>
            </a:r>
            <a:r>
              <a:rPr lang="en-US" dirty="0"/>
              <a:t> and References</a:t>
            </a:r>
          </a:p>
          <a:p>
            <a:r>
              <a:rPr lang="en-US" sz="2400" b="0" dirty="0">
                <a:solidFill>
                  <a:schemeClr val="tx1"/>
                </a:solidFill>
              </a:rPr>
              <a:t>A résumé is a written summary of job goals, experience, education, skills, and achievements. It includes categories, such as: </a:t>
            </a:r>
          </a:p>
          <a:p>
            <a:pPr marL="457200" lvl="1" indent="0">
              <a:buNone/>
            </a:pPr>
            <a:r>
              <a:rPr lang="en-US" dirty="0"/>
              <a:t>• Objective or goal</a:t>
            </a:r>
          </a:p>
          <a:p>
            <a:pPr marL="457200" lvl="1" indent="0">
              <a:buNone/>
            </a:pPr>
            <a:r>
              <a:rPr lang="en-US" dirty="0"/>
              <a:t>• Education</a:t>
            </a:r>
          </a:p>
          <a:p>
            <a:pPr marL="457200" lvl="1" indent="0">
              <a:buNone/>
            </a:pPr>
            <a:r>
              <a:rPr lang="en-US" dirty="0"/>
              <a:t>• Work and volunteer experience</a:t>
            </a:r>
          </a:p>
          <a:p>
            <a:pPr marL="457200" lvl="1" indent="0">
              <a:buNone/>
            </a:pPr>
            <a:r>
              <a:rPr lang="en-US" dirty="0"/>
              <a:t>• Extracurricular activities</a:t>
            </a:r>
          </a:p>
          <a:p>
            <a:pPr marL="457200" lvl="1" indent="0">
              <a:buNone/>
            </a:pPr>
            <a:r>
              <a:rPr lang="en-US" dirty="0"/>
              <a:t>• Skills</a:t>
            </a:r>
          </a:p>
          <a:p>
            <a:pPr marL="457200" lvl="1" indent="0">
              <a:buNone/>
            </a:pPr>
            <a:r>
              <a:rPr lang="en-US" dirty="0"/>
              <a:t>• Achievements</a:t>
            </a:r>
          </a:p>
          <a:p>
            <a:pPr marL="457200" lvl="1" indent="0">
              <a:buNone/>
            </a:pPr>
            <a:endParaRPr lang="en-US" dirty="0"/>
          </a:p>
          <a:p>
            <a:pPr marL="457200" lvl="1" indent="0">
              <a:buNone/>
            </a:pPr>
            <a:endParaRPr lang="en-US" dirty="0"/>
          </a:p>
          <a:p>
            <a:pPr marL="457200" lvl="1" indent="0">
              <a:buNone/>
            </a:pPr>
            <a:endParaRPr lang="en-US" dirty="0"/>
          </a:p>
          <a:p>
            <a:endParaRPr lang="en-US" dirty="0"/>
          </a:p>
        </p:txBody>
      </p:sp>
      <p:sp>
        <p:nvSpPr>
          <p:cNvPr id="4" name="Slide Number Placeholder 3">
            <a:extLst>
              <a:ext uri="{FF2B5EF4-FFF2-40B4-BE49-F238E27FC236}">
                <a16:creationId xmlns:a16="http://schemas.microsoft.com/office/drawing/2014/main" id="{0F7F029C-53E4-35EE-FE8A-EBF354B779DC}"/>
              </a:ext>
            </a:extLst>
          </p:cNvPr>
          <p:cNvSpPr>
            <a:spLocks noGrp="1"/>
          </p:cNvSpPr>
          <p:nvPr>
            <p:ph type="sldNum" sz="quarter" idx="4"/>
          </p:nvPr>
        </p:nvSpPr>
        <p:spPr/>
        <p:txBody>
          <a:bodyPr/>
          <a:lstStyle/>
          <a:p>
            <a:fld id="{BF568A59-ACA4-4C70-9252-AAB755DA2F6B}" type="slidenum">
              <a:rPr lang="en-US" smtClean="0"/>
              <a:pPr/>
              <a:t>7</a:t>
            </a:fld>
            <a:endParaRPr lang="en-US"/>
          </a:p>
        </p:txBody>
      </p:sp>
    </p:spTree>
    <p:custDataLst>
      <p:tags r:id="rId1"/>
    </p:custDataLst>
    <p:extLst>
      <p:ext uri="{BB962C8B-B14F-4D97-AF65-F5344CB8AC3E}">
        <p14:creationId xmlns:p14="http://schemas.microsoft.com/office/powerpoint/2010/main" val="27155216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05E4C1-31C0-458D-6A7E-09AE4FEB219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0E20545-4D80-DD1F-B580-C63F7C8D35DB}"/>
              </a:ext>
            </a:extLst>
          </p:cNvPr>
          <p:cNvSpPr>
            <a:spLocks noGrp="1"/>
          </p:cNvSpPr>
          <p:nvPr>
            <p:ph type="title"/>
          </p:nvPr>
        </p:nvSpPr>
        <p:spPr/>
        <p:txBody>
          <a:bodyPr/>
          <a:lstStyle/>
          <a:p>
            <a:r>
              <a:rPr kumimoji="0" lang="en-US" sz="3200" b="1" i="0" u="none" strike="noStrike" kern="1200" cap="none" spc="-50" normalizeH="0" baseline="0" noProof="0" dirty="0">
                <a:ln>
                  <a:noFill/>
                </a:ln>
                <a:solidFill>
                  <a:prstClr val="white"/>
                </a:solidFill>
                <a:effectLst/>
                <a:uLnTx/>
                <a:uFillTx/>
                <a:latin typeface="Arial" panose="020B0604020202020204"/>
                <a:ea typeface="+mj-ea"/>
                <a:cs typeface="+mj-cs"/>
              </a:rPr>
              <a:t>6.1 Searching and Applying for Jobs, Part 5</a:t>
            </a:r>
            <a:endParaRPr lang="en-US" dirty="0"/>
          </a:p>
        </p:txBody>
      </p:sp>
      <p:sp>
        <p:nvSpPr>
          <p:cNvPr id="3" name="Content Placeholder 2">
            <a:extLst>
              <a:ext uri="{FF2B5EF4-FFF2-40B4-BE49-F238E27FC236}">
                <a16:creationId xmlns:a16="http://schemas.microsoft.com/office/drawing/2014/main" id="{B1580FF6-3DDD-2BE1-C054-C0A94D0EF31C}"/>
              </a:ext>
            </a:extLst>
          </p:cNvPr>
          <p:cNvSpPr>
            <a:spLocks noGrp="1"/>
          </p:cNvSpPr>
          <p:nvPr>
            <p:ph idx="1"/>
          </p:nvPr>
        </p:nvSpPr>
        <p:spPr/>
        <p:txBody>
          <a:bodyPr>
            <a:normAutofit/>
          </a:bodyPr>
          <a:lstStyle/>
          <a:p>
            <a:pPr marL="0" marR="0" lvl="0" indent="0" algn="l" defTabSz="914400" rtl="0" eaLnBrk="1" fontAlgn="auto" latinLnBrk="0" hangingPunct="1">
              <a:lnSpc>
                <a:spcPct val="90000"/>
              </a:lnSpc>
              <a:spcBef>
                <a:spcPts val="3600"/>
              </a:spcBef>
              <a:spcAft>
                <a:spcPts val="0"/>
              </a:spcAft>
              <a:buClr>
                <a:srgbClr val="183C8E"/>
              </a:buClr>
              <a:buSzPct val="100000"/>
              <a:buFontTx/>
              <a:buNone/>
              <a:tabLst/>
              <a:defRPr/>
            </a:pPr>
            <a:r>
              <a:rPr kumimoji="0" lang="en-US" sz="2800" b="1" i="0" u="none" strike="noStrike" kern="1200" cap="none" spc="-50" normalizeH="0" baseline="0" noProof="0" dirty="0">
                <a:ln>
                  <a:noFill/>
                </a:ln>
                <a:solidFill>
                  <a:srgbClr val="183C8E"/>
                </a:solidFill>
                <a:effectLst/>
                <a:uLnTx/>
                <a:uFillTx/>
                <a:latin typeface="Arial" panose="020B0604020202020204"/>
                <a:ea typeface="+mn-ea"/>
                <a:cs typeface="+mn-cs"/>
              </a:rPr>
              <a:t>Résumés and References, cont.</a:t>
            </a:r>
            <a:endParaRPr lang="en-US" dirty="0"/>
          </a:p>
          <a:p>
            <a:r>
              <a:rPr lang="en-US" sz="2400" b="0" dirty="0">
                <a:solidFill>
                  <a:schemeClr val="tx1"/>
                </a:solidFill>
              </a:rPr>
              <a:t>A reference is a person who knows you well. They can validate your information and speak to your qualifications and experience.</a:t>
            </a:r>
          </a:p>
          <a:p>
            <a:pPr marL="457200" lvl="1" indent="0">
              <a:buNone/>
            </a:pPr>
            <a:endParaRPr lang="en-US" dirty="0"/>
          </a:p>
          <a:p>
            <a:pPr marL="457200" lvl="1" indent="0">
              <a:buNone/>
            </a:pPr>
            <a:endParaRPr lang="en-US" dirty="0"/>
          </a:p>
          <a:p>
            <a:endParaRPr lang="en-US" dirty="0"/>
          </a:p>
        </p:txBody>
      </p:sp>
      <p:sp>
        <p:nvSpPr>
          <p:cNvPr id="5" name="Content Placeholder 4">
            <a:extLst>
              <a:ext uri="{FF2B5EF4-FFF2-40B4-BE49-F238E27FC236}">
                <a16:creationId xmlns:a16="http://schemas.microsoft.com/office/drawing/2014/main" id="{5002FDBB-B8A5-0F78-783B-738F20B5BD9C}"/>
              </a:ext>
            </a:extLst>
          </p:cNvPr>
          <p:cNvSpPr>
            <a:spLocks noGrp="1"/>
          </p:cNvSpPr>
          <p:nvPr>
            <p:ph idx="10"/>
          </p:nvPr>
        </p:nvSpPr>
        <p:spPr/>
        <p:txBody>
          <a:bodyPr/>
          <a:lstStyle/>
          <a:p>
            <a:br>
              <a:rPr lang="en-US" dirty="0"/>
            </a:br>
            <a:r>
              <a:rPr lang="en-US" sz="2400" b="0" dirty="0">
                <a:solidFill>
                  <a:schemeClr val="tx1"/>
                </a:solidFill>
              </a:rPr>
              <a:t>A culinary portfolio is a collection of samples that shows your interests, talents, contributions, and studies. </a:t>
            </a:r>
          </a:p>
          <a:p>
            <a:r>
              <a:rPr lang="en-US" sz="2400" b="0" dirty="0">
                <a:solidFill>
                  <a:schemeClr val="tx1"/>
                </a:solidFill>
              </a:rPr>
              <a:t>A portfolio displays your best efforts and is a good self-marketing tool.</a:t>
            </a:r>
          </a:p>
        </p:txBody>
      </p:sp>
      <p:sp>
        <p:nvSpPr>
          <p:cNvPr id="4" name="Slide Number Placeholder 3">
            <a:extLst>
              <a:ext uri="{FF2B5EF4-FFF2-40B4-BE49-F238E27FC236}">
                <a16:creationId xmlns:a16="http://schemas.microsoft.com/office/drawing/2014/main" id="{661DBDB9-FE29-9C07-4FBF-1381D2FB2C25}"/>
              </a:ext>
            </a:extLst>
          </p:cNvPr>
          <p:cNvSpPr>
            <a:spLocks noGrp="1"/>
          </p:cNvSpPr>
          <p:nvPr>
            <p:ph type="sldNum" sz="quarter" idx="4"/>
          </p:nvPr>
        </p:nvSpPr>
        <p:spPr/>
        <p:txBody>
          <a:bodyPr/>
          <a:lstStyle/>
          <a:p>
            <a:fld id="{BF568A59-ACA4-4C70-9252-AAB755DA2F6B}" type="slidenum">
              <a:rPr lang="en-US" smtClean="0"/>
              <a:pPr/>
              <a:t>8</a:t>
            </a:fld>
            <a:endParaRPr lang="en-US"/>
          </a:p>
        </p:txBody>
      </p:sp>
    </p:spTree>
    <p:custDataLst>
      <p:tags r:id="rId1"/>
    </p:custDataLst>
    <p:extLst>
      <p:ext uri="{BB962C8B-B14F-4D97-AF65-F5344CB8AC3E}">
        <p14:creationId xmlns:p14="http://schemas.microsoft.com/office/powerpoint/2010/main" val="11809908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771ACB-7029-C423-00B0-040F3950CB4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D7AE66E-9934-17BE-99CB-35999B55C203}"/>
              </a:ext>
            </a:extLst>
          </p:cNvPr>
          <p:cNvSpPr>
            <a:spLocks noGrp="1"/>
          </p:cNvSpPr>
          <p:nvPr>
            <p:ph type="title"/>
          </p:nvPr>
        </p:nvSpPr>
        <p:spPr>
          <a:xfrm>
            <a:off x="152400" y="402906"/>
            <a:ext cx="11887200" cy="549276"/>
          </a:xfrm>
        </p:spPr>
        <p:txBody>
          <a:bodyPr/>
          <a:lstStyle/>
          <a:p>
            <a:r>
              <a:rPr kumimoji="0" lang="en-US" sz="3200" b="1" i="0" u="none" strike="noStrike" kern="1200" cap="none" spc="-50" normalizeH="0" baseline="0" noProof="0" dirty="0">
                <a:ln>
                  <a:noFill/>
                </a:ln>
                <a:solidFill>
                  <a:prstClr val="white"/>
                </a:solidFill>
                <a:effectLst/>
                <a:uLnTx/>
                <a:uFillTx/>
                <a:latin typeface="Arial" panose="020B0604020202020204"/>
                <a:ea typeface="+mj-ea"/>
                <a:cs typeface="+mj-cs"/>
              </a:rPr>
              <a:t>6.1 Searching and Applying for Jobs, Part 6</a:t>
            </a:r>
            <a:endParaRPr lang="en-US" dirty="0"/>
          </a:p>
        </p:txBody>
      </p:sp>
      <p:sp>
        <p:nvSpPr>
          <p:cNvPr id="3" name="Content Placeholder 2">
            <a:extLst>
              <a:ext uri="{FF2B5EF4-FFF2-40B4-BE49-F238E27FC236}">
                <a16:creationId xmlns:a16="http://schemas.microsoft.com/office/drawing/2014/main" id="{60316CBF-A4FF-E7D2-46AE-39AB8CEF63D8}"/>
              </a:ext>
            </a:extLst>
          </p:cNvPr>
          <p:cNvSpPr>
            <a:spLocks noGrp="1"/>
          </p:cNvSpPr>
          <p:nvPr>
            <p:ph sz="half" idx="1"/>
          </p:nvPr>
        </p:nvSpPr>
        <p:spPr/>
        <p:txBody>
          <a:bodyPr>
            <a:normAutofit/>
          </a:bodyPr>
          <a:lstStyle/>
          <a:p>
            <a:r>
              <a:rPr lang="en-US" dirty="0"/>
              <a:t>Job Applications</a:t>
            </a:r>
            <a:br>
              <a:rPr lang="en-US" dirty="0"/>
            </a:br>
            <a:endParaRPr lang="en-US" dirty="0"/>
          </a:p>
          <a:p>
            <a:pPr>
              <a:spcBef>
                <a:spcPts val="600"/>
              </a:spcBef>
            </a:pPr>
            <a:r>
              <a:rPr lang="en-US" sz="2400" b="0" dirty="0">
                <a:solidFill>
                  <a:schemeClr val="tx1"/>
                </a:solidFill>
              </a:rPr>
              <a:t>The job application is a document (paper or digital) that you fill out to apply for a job. </a:t>
            </a:r>
          </a:p>
          <a:p>
            <a:pPr>
              <a:spcBef>
                <a:spcPts val="600"/>
              </a:spcBef>
            </a:pPr>
            <a:endParaRPr lang="en-US" sz="2400" b="0" dirty="0">
              <a:solidFill>
                <a:schemeClr val="tx1"/>
              </a:solidFill>
            </a:endParaRPr>
          </a:p>
          <a:p>
            <a:pPr>
              <a:spcBef>
                <a:spcPts val="600"/>
              </a:spcBef>
            </a:pPr>
            <a:r>
              <a:rPr lang="en-US" sz="2400" b="0" dirty="0">
                <a:solidFill>
                  <a:schemeClr val="tx1"/>
                </a:solidFill>
              </a:rPr>
              <a:t>It includes general information about you and your employment history. </a:t>
            </a:r>
            <a:endParaRPr lang="en-US" dirty="0"/>
          </a:p>
        </p:txBody>
      </p:sp>
      <p:sp>
        <p:nvSpPr>
          <p:cNvPr id="4" name="Slide Number Placeholder 3">
            <a:extLst>
              <a:ext uri="{FF2B5EF4-FFF2-40B4-BE49-F238E27FC236}">
                <a16:creationId xmlns:a16="http://schemas.microsoft.com/office/drawing/2014/main" id="{F947FA2D-7D3F-87B8-C9AA-1A502F0237EF}"/>
              </a:ext>
            </a:extLst>
          </p:cNvPr>
          <p:cNvSpPr>
            <a:spLocks noGrp="1"/>
          </p:cNvSpPr>
          <p:nvPr>
            <p:ph type="sldNum" sz="quarter" idx="4"/>
          </p:nvPr>
        </p:nvSpPr>
        <p:spPr/>
        <p:txBody>
          <a:bodyPr/>
          <a:lstStyle/>
          <a:p>
            <a:fld id="{BF568A59-ACA4-4C70-9252-AAB755DA2F6B}" type="slidenum">
              <a:rPr lang="en-US" smtClean="0"/>
              <a:pPr/>
              <a:t>9</a:t>
            </a:fld>
            <a:endParaRPr lang="en-US" dirty="0"/>
          </a:p>
        </p:txBody>
      </p:sp>
      <p:pic>
        <p:nvPicPr>
          <p:cNvPr id="8" name="Content Placeholder 7" descr="A pen being used to fill out a paper job application form.">
            <a:extLst>
              <a:ext uri="{FF2B5EF4-FFF2-40B4-BE49-F238E27FC236}">
                <a16:creationId xmlns:a16="http://schemas.microsoft.com/office/drawing/2014/main" id="{F3A95D3F-9B5C-D384-9854-7EF34D29F4D0}"/>
              </a:ext>
            </a:extLst>
          </p:cNvPr>
          <p:cNvPicPr>
            <a:picLocks noGrp="1" noChangeAspect="1"/>
          </p:cNvPicPr>
          <p:nvPr>
            <p:ph idx="4294967295"/>
          </p:nvPr>
        </p:nvPicPr>
        <p:blipFill>
          <a:blip r:embed="rId3" cstate="email">
            <a:extLst>
              <a:ext uri="{28A0092B-C50C-407E-A947-70E740481C1C}">
                <a14:useLocalDpi xmlns:a14="http://schemas.microsoft.com/office/drawing/2010/main"/>
              </a:ext>
            </a:extLst>
          </a:blip>
          <a:stretch>
            <a:fillRect/>
          </a:stretch>
        </p:blipFill>
        <p:spPr>
          <a:xfrm>
            <a:off x="6539347" y="1253331"/>
            <a:ext cx="5181599" cy="4351337"/>
          </a:xfrm>
        </p:spPr>
      </p:pic>
    </p:spTree>
    <p:custDataLst>
      <p:tags r:id="rId1"/>
    </p:custDataLst>
    <p:extLst>
      <p:ext uri="{BB962C8B-B14F-4D97-AF65-F5344CB8AC3E}">
        <p14:creationId xmlns:p14="http://schemas.microsoft.com/office/powerpoint/2010/main" val="1283805708"/>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 name="ARTICULATE_SLIDE_COUNT" val="24"/>
</p:tagLst>
</file>

<file path=ppt/tags/tag1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Office Theme">
  <a:themeElements>
    <a:clrScheme name="Coursebook_8E">
      <a:dk1>
        <a:sysClr val="windowText" lastClr="000000"/>
      </a:dk1>
      <a:lt1>
        <a:sysClr val="window" lastClr="FFFFFF"/>
      </a:lt1>
      <a:dk2>
        <a:srgbClr val="172745"/>
      </a:dk2>
      <a:lt2>
        <a:srgbClr val="DF9C35"/>
      </a:lt2>
      <a:accent1>
        <a:srgbClr val="562714"/>
      </a:accent1>
      <a:accent2>
        <a:srgbClr val="B8CBD5"/>
      </a:accent2>
      <a:accent3>
        <a:srgbClr val="EEF1F3"/>
      </a:accent3>
      <a:accent4>
        <a:srgbClr val="C9242D"/>
      </a:accent4>
      <a:accent5>
        <a:srgbClr val="2C9145"/>
      </a:accent5>
      <a:accent6>
        <a:srgbClr val="FFFF00"/>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oursebook_8E-TEMPLATE.potx" id="{FBCFE6BD-3E01-40BA-B4DB-1B6F1BA2244B}" vid="{635EFAEE-ADD9-479F-BC3C-10D321872251}"/>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6035408FDB182F4C8BEA4A0943496152" ma:contentTypeVersion="18" ma:contentTypeDescription="Create a new document." ma:contentTypeScope="" ma:versionID="888336c611b08bd6f858006538edbec3">
  <xsd:schema xmlns:xsd="http://www.w3.org/2001/XMLSchema" xmlns:xs="http://www.w3.org/2001/XMLSchema" xmlns:p="http://schemas.microsoft.com/office/2006/metadata/properties" xmlns:ns2="670ae7cf-2779-4335-b55d-ddf3266fd9bb" xmlns:ns3="d9905d2b-a45b-4f19-8572-4568a650575a" xmlns:ns4="11e57f12-5188-4ca9-bb27-51b387f24076" targetNamespace="http://schemas.microsoft.com/office/2006/metadata/properties" ma:root="true" ma:fieldsID="9fd87cbd7e4dbfaf9e6ff275d77bbb22" ns2:_="" ns3:_="" ns4:_="">
    <xsd:import namespace="670ae7cf-2779-4335-b55d-ddf3266fd9bb"/>
    <xsd:import namespace="d9905d2b-a45b-4f19-8572-4568a650575a"/>
    <xsd:import namespace="11e57f12-5188-4ca9-bb27-51b387f24076"/>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OCR" minOccurs="0"/>
                <xsd:element ref="ns2:MediaServiceLocation" minOccurs="0"/>
                <xsd:element ref="ns2:MediaServiceGenerationTime" minOccurs="0"/>
                <xsd:element ref="ns2:MediaServiceEventHashCode" minOccurs="0"/>
                <xsd:element ref="ns2:MediaServiceAutoKeyPoints" minOccurs="0"/>
                <xsd:element ref="ns2:MediaServiceKeyPoints" minOccurs="0"/>
                <xsd:element ref="ns3:SharedWithUsers" minOccurs="0"/>
                <xsd:element ref="ns3:SharedWithDetails" minOccurs="0"/>
                <xsd:element ref="ns2:MediaLengthInSeconds" minOccurs="0"/>
                <xsd:element ref="ns2:MediaServiceObjectDetectorVersions" minOccurs="0"/>
                <xsd:element ref="ns2:MediaServiceSearchProperties" minOccurs="0"/>
                <xsd:element ref="ns2:lcf76f155ced4ddcb4097134ff3c332f" minOccurs="0"/>
                <xsd:element ref="ns4: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70ae7cf-2779-4335-b55d-ddf3266fd9b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Location" ma:index="13" nillable="true" ma:displayName="Location" ma:internalName="MediaServiceLocation"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MediaLengthInSeconds" ma:index="20" nillable="true" ma:displayName="MediaLengthInSeconds" ma:hidden="true" ma:internalName="MediaLengthInSeconds" ma:readOnly="true">
      <xsd:simpleType>
        <xsd:restriction base="dms:Unknown"/>
      </xsd:simpleType>
    </xsd:element>
    <xsd:element name="MediaServiceObjectDetectorVersions" ma:index="21" nillable="true" ma:displayName="MediaServiceObjectDetectorVersions" ma:hidden="true" ma:indexed="true" ma:internalName="MediaServiceObjectDetectorVersions"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element name="lcf76f155ced4ddcb4097134ff3c332f" ma:index="24" nillable="true" ma:taxonomy="true" ma:internalName="lcf76f155ced4ddcb4097134ff3c332f" ma:taxonomyFieldName="MediaServiceImageTags" ma:displayName="Image Tags" ma:readOnly="false" ma:fieldId="{5cf76f15-5ced-4ddc-b409-7134ff3c332f}" ma:taxonomyMulti="true" ma:sspId="367d2126-ad8a-4aba-bcf2-6f3dd268e3be"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d9905d2b-a45b-4f19-8572-4568a650575a"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11e57f12-5188-4ca9-bb27-51b387f24076" elementFormDefault="qualified">
    <xsd:import namespace="http://schemas.microsoft.com/office/2006/documentManagement/types"/>
    <xsd:import namespace="http://schemas.microsoft.com/office/infopath/2007/PartnerControls"/>
    <xsd:element name="TaxCatchAll" ma:index="25" nillable="true" ma:displayName="Taxonomy Catch All Column" ma:hidden="true" ma:list="{2373cb57-bd60-4fc4-b16c-05ccdaae982a}" ma:internalName="TaxCatchAll" ma:showField="CatchAllData" ma:web="d9905d2b-a45b-4f19-8572-4568a650575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TaxCatchAll xmlns="11e57f12-5188-4ca9-bb27-51b387f24076" xsi:nil="true"/>
    <lcf76f155ced4ddcb4097134ff3c332f xmlns="670ae7cf-2779-4335-b55d-ddf3266fd9bb">
      <Terms xmlns="http://schemas.microsoft.com/office/infopath/2007/PartnerControls"/>
    </lcf76f155ced4ddcb4097134ff3c332f>
    <MediaLengthInSeconds xmlns="670ae7cf-2779-4335-b55d-ddf3266fd9bb" xsi:nil="true"/>
    <SharedWithUsers xmlns="d9905d2b-a45b-4f19-8572-4568a650575a">
      <UserInfo>
        <DisplayName/>
        <AccountId xsi:nil="true"/>
        <AccountType/>
      </UserInfo>
    </SharedWithUser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11E58A66-FC7D-41F2-A4F9-DCC47647E43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70ae7cf-2779-4335-b55d-ddf3266fd9bb"/>
    <ds:schemaRef ds:uri="d9905d2b-a45b-4f19-8572-4568a650575a"/>
    <ds:schemaRef ds:uri="11e57f12-5188-4ca9-bb27-51b387f2407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AECE456B-60B3-4065-8B18-701303040695}">
  <ds:schemaRefs>
    <ds:schemaRef ds:uri="http://purl.org/dc/dcmitype/"/>
    <ds:schemaRef ds:uri="11e57f12-5188-4ca9-bb27-51b387f24076"/>
    <ds:schemaRef ds:uri="http://schemas.openxmlformats.org/package/2006/metadata/core-properties"/>
    <ds:schemaRef ds:uri="http://schemas.microsoft.com/office/2006/documentManagement/types"/>
    <ds:schemaRef ds:uri="http://www.w3.org/XML/1998/namespace"/>
    <ds:schemaRef ds:uri="http://purl.org/dc/elements/1.1/"/>
    <ds:schemaRef ds:uri="http://schemas.microsoft.com/office/2006/metadata/properties"/>
    <ds:schemaRef ds:uri="d9905d2b-a45b-4f19-8572-4568a650575a"/>
    <ds:schemaRef ds:uri="http://purl.org/dc/terms/"/>
    <ds:schemaRef ds:uri="http://schemas.microsoft.com/office/infopath/2007/PartnerControls"/>
    <ds:schemaRef ds:uri="670ae7cf-2779-4335-b55d-ddf3266fd9bb"/>
  </ds:schemaRefs>
</ds:datastoreItem>
</file>

<file path=customXml/itemProps3.xml><?xml version="1.0" encoding="utf-8"?>
<ds:datastoreItem xmlns:ds="http://schemas.openxmlformats.org/officeDocument/2006/customXml" ds:itemID="{9A9C00A1-CC7E-4BED-88A5-6119C6F36455}">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Theme</Template>
  <TotalTime>4152</TotalTime>
  <Words>1497</Words>
  <Application>Microsoft Office PowerPoint</Application>
  <PresentationFormat>Widescreen</PresentationFormat>
  <Paragraphs>207</Paragraphs>
  <Slides>24</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24</vt:i4>
      </vt:variant>
    </vt:vector>
  </HeadingPairs>
  <TitlesOfParts>
    <vt:vector size="27" baseType="lpstr">
      <vt:lpstr>Arial</vt:lpstr>
      <vt:lpstr>Calibri</vt:lpstr>
      <vt:lpstr>Office Theme</vt:lpstr>
      <vt:lpstr>6</vt:lpstr>
      <vt:lpstr>Learning Objectives, Part 1</vt:lpstr>
      <vt:lpstr>Learning Objectives, Part 2</vt:lpstr>
      <vt:lpstr>6.1 Searching and Applying for Jobs, Part 1</vt:lpstr>
      <vt:lpstr>6.1 Searching and Applying for Jobs, Part 2</vt:lpstr>
      <vt:lpstr>6.1 Searching and Applying for Jobs, Part 3</vt:lpstr>
      <vt:lpstr>6.1 Searching and Applying for Jobs, Part 4</vt:lpstr>
      <vt:lpstr>6.1 Searching and Applying for Jobs, Part 5</vt:lpstr>
      <vt:lpstr>6.1 Searching and Applying for Jobs, Part 6</vt:lpstr>
      <vt:lpstr>6.1 Knowledge Check</vt:lpstr>
      <vt:lpstr>6.2 The Job Interview, Part 1</vt:lpstr>
      <vt:lpstr>6.2 The Job Interview, Part 2</vt:lpstr>
      <vt:lpstr>6.2 The Job Interview, Part 3</vt:lpstr>
      <vt:lpstr>6.2 The Job Interview, Part 4</vt:lpstr>
      <vt:lpstr>6.2 The Job Interview, Part 5</vt:lpstr>
      <vt:lpstr>6.2 The Job Interview, Part 7</vt:lpstr>
      <vt:lpstr>6.2 The Job Interview, Part 8</vt:lpstr>
      <vt:lpstr>6.2 The Job Interview, Part 9</vt:lpstr>
      <vt:lpstr>6.2 Knowledge Check</vt:lpstr>
      <vt:lpstr>6.3 Advancing Your Culinary Career, Part 1</vt:lpstr>
      <vt:lpstr>6.3 Advancing Your Culinary Career, Part 2</vt:lpstr>
      <vt:lpstr>6.3 Advancing Your Culinary Career, Part 3</vt:lpstr>
      <vt:lpstr>6.3 Knowledge Check</vt:lpstr>
      <vt:lpstr>Business Case Follow-Up</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4</dc:title>
  <dc:creator>Julia Norma McKenna</dc:creator>
  <cp:lastModifiedBy>Courtney Hamm</cp:lastModifiedBy>
  <cp:revision>47</cp:revision>
  <dcterms:created xsi:type="dcterms:W3CDTF">2022-01-17T21:46:08Z</dcterms:created>
  <dcterms:modified xsi:type="dcterms:W3CDTF">2025-10-14T20:30:25Z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0x0101006035408FDB182F4C8BEA4A0943496152</vt:lpwstr>
  </property>
  <property fmtid="{D5CDD505-2E9C-101B-9397-08002B2CF9AE}" pid="3" name="xd_ProgID">
    <vt:lpwstr/>
  </property>
  <property fmtid="{D5CDD505-2E9C-101B-9397-08002B2CF9AE}" pid="4" name="MediaServiceImageTags">
    <vt:lpwstr/>
  </property>
  <property fmtid="{D5CDD505-2E9C-101B-9397-08002B2CF9AE}" pid="5" name="ComplianceAssetId">
    <vt:lpwstr/>
  </property>
  <property fmtid="{D5CDD505-2E9C-101B-9397-08002B2CF9AE}" pid="6" name="TemplateUrl">
    <vt:lpwstr/>
  </property>
  <property fmtid="{D5CDD505-2E9C-101B-9397-08002B2CF9AE}" pid="7" name="_ExtendedDescription">
    <vt:lpwstr/>
  </property>
  <property fmtid="{D5CDD505-2E9C-101B-9397-08002B2CF9AE}" pid="8" name="TriggerFlowInfo">
    <vt:lpwstr/>
  </property>
  <property fmtid="{D5CDD505-2E9C-101B-9397-08002B2CF9AE}" pid="9" name="xd_Signature">
    <vt:bool>false</vt:bool>
  </property>
  <property fmtid="{D5CDD505-2E9C-101B-9397-08002B2CF9AE}" pid="10" name="ArticulateGUID">
    <vt:lpwstr>C0A30B79-2ABD-41BD-8008-D147E18D31EF</vt:lpwstr>
  </property>
  <property fmtid="{D5CDD505-2E9C-101B-9397-08002B2CF9AE}" pid="11" name="ArticulatePath">
    <vt:lpwstr>https://nra-my.sharepoint.com/personal/tschlender_restaurant_org/Documents/ServSafe2022_Update_in_2023/Coursebook/PPTs/Coursebook_8E-Ch04_Powerpoint</vt:lpwstr>
  </property>
</Properties>
</file>