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notesSlides/notesSlide6.xml" ContentType="application/vnd.openxmlformats-officedocument.presentationml.notesSlide+xml"/>
  <Override PartName="/ppt/tags/tag17.xml" ContentType="application/vnd.openxmlformats-officedocument.presentationml.tags+xml"/>
  <Override PartName="/ppt/notesSlides/notesSlide7.xml" ContentType="application/vnd.openxmlformats-officedocument.presentationml.notesSlide+xml"/>
  <Override PartName="/ppt/tags/tag18.xml" ContentType="application/vnd.openxmlformats-officedocument.presentationml.tags+xml"/>
  <Override PartName="/ppt/notesSlides/notesSlide8.xml" ContentType="application/vnd.openxmlformats-officedocument.presentationml.notesSlide+xml"/>
  <Override PartName="/ppt/tags/tag19.xml" ContentType="application/vnd.openxmlformats-officedocument.presentationml.tags+xml"/>
  <Override PartName="/ppt/notesSlides/notesSlide9.xml" ContentType="application/vnd.openxmlformats-officedocument.presentationml.notesSlide+xml"/>
  <Override PartName="/ppt/tags/tag20.xml" ContentType="application/vnd.openxmlformats-officedocument.presentationml.tags+xml"/>
  <Override PartName="/ppt/notesSlides/notesSlide10.xml" ContentType="application/vnd.openxmlformats-officedocument.presentationml.notesSlide+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2.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69" r:id="rId5"/>
    <p:sldId id="290" r:id="rId6"/>
    <p:sldId id="329" r:id="rId7"/>
    <p:sldId id="291" r:id="rId8"/>
    <p:sldId id="292" r:id="rId9"/>
    <p:sldId id="300" r:id="rId10"/>
    <p:sldId id="330" r:id="rId11"/>
    <p:sldId id="293" r:id="rId12"/>
    <p:sldId id="307" r:id="rId13"/>
    <p:sldId id="333" r:id="rId14"/>
    <p:sldId id="315" r:id="rId15"/>
    <p:sldId id="321" r:id="rId16"/>
    <p:sldId id="320" r:id="rId17"/>
    <p:sldId id="334" r:id="rId18"/>
    <p:sldId id="322" r:id="rId19"/>
    <p:sldId id="323" r:id="rId20"/>
    <p:sldId id="324" r:id="rId21"/>
    <p:sldId id="319" r:id="rId22"/>
    <p:sldId id="331" r:id="rId23"/>
    <p:sldId id="332" r:id="rId24"/>
    <p:sldId id="294" r:id="rId25"/>
    <p:sldId id="335" r:id="rId26"/>
    <p:sldId id="336" r:id="rId27"/>
    <p:sldId id="301" r:id="rId28"/>
    <p:sldId id="302" r:id="rId29"/>
    <p:sldId id="303" r:id="rId30"/>
    <p:sldId id="337" r:id="rId31"/>
    <p:sldId id="308" r:id="rId32"/>
    <p:sldId id="342" r:id="rId33"/>
    <p:sldId id="338" r:id="rId34"/>
    <p:sldId id="339" r:id="rId35"/>
    <p:sldId id="325" r:id="rId36"/>
    <p:sldId id="326" r:id="rId37"/>
    <p:sldId id="343" r:id="rId38"/>
    <p:sldId id="340" r:id="rId39"/>
    <p:sldId id="344" r:id="rId40"/>
    <p:sldId id="341" r:id="rId41"/>
    <p:sldId id="298"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3F1301-ACFD-139E-8970-9CE124E5C841}" name="Laura Chasen" initials="LC" userId="1587d1f1d94f8d23" providerId="Windows Live"/>
  <p188:author id="{8194B40F-3A77-BE79-CDB9-EF127E4C0F66}" name="Alyssa Beer" initials="AB" userId="S::abeer@restaurant.org::70d1b027-2e30-4425-a264-75cdd89f79d9" providerId="AD"/>
  <p188:author id="{309830C6-A990-7D5E-12B4-747FD93E9735}" name="laura.c@ktdplus.com" initials="la" userId="S::urn:spo:guest#laura.c@ktdplus.com::" providerId="AD"/>
  <p188:author id="{F0EA67CC-A179-385B-2732-BE6101A59F26}" name="Kimberley Grove" initials="KG" userId="Kimberley Grove" providerId="None"/>
  <p188:author id="{F51019E4-1678-D151-20AD-C9A3492C1DF1}" name="Julia Norma McKenna" initials="JNM" userId="S::mckenna9@uwm.edu::44715e86-cb5a-45b2-9cd7-b549a0dab85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3C8E"/>
    <a:srgbClr val="F79854"/>
    <a:srgbClr val="88C6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85482E-642E-4706-BE13-CE26A64A3643}" v="2" dt="2025-03-10T19:10:31.0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28" autoAdjust="0"/>
    <p:restoredTop sz="86467" autoAdjust="0"/>
  </p:normalViewPr>
  <p:slideViewPr>
    <p:cSldViewPr snapToGrid="0">
      <p:cViewPr varScale="1">
        <p:scale>
          <a:sx n="54" d="100"/>
          <a:sy n="54" d="100"/>
        </p:scale>
        <p:origin x="1004" y="60"/>
      </p:cViewPr>
      <p:guideLst/>
    </p:cSldViewPr>
  </p:slideViewPr>
  <p:outlineViewPr>
    <p:cViewPr>
      <p:scale>
        <a:sx n="33" d="100"/>
        <a:sy n="33" d="100"/>
      </p:scale>
      <p:origin x="0" y="-4887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51"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ana Keyzerman" userId="38500f83-9578-42ce-af12-927f3a1b9563" providerId="ADAL" clId="{F685482E-642E-4706-BE13-CE26A64A3643}"/>
    <pc:docChg chg="undo custSel addSld delSld modSld modMainMaster">
      <pc:chgData name="Yana Keyzerman" userId="38500f83-9578-42ce-af12-927f3a1b9563" providerId="ADAL" clId="{F685482E-642E-4706-BE13-CE26A64A3643}" dt="2025-03-10T19:10:31.077" v="129"/>
      <pc:docMkLst>
        <pc:docMk/>
      </pc:docMkLst>
      <pc:sldChg chg="modSp mod">
        <pc:chgData name="Yana Keyzerman" userId="38500f83-9578-42ce-af12-927f3a1b9563" providerId="ADAL" clId="{F685482E-642E-4706-BE13-CE26A64A3643}" dt="2025-03-10T17:28:46.212" v="56" actId="12"/>
        <pc:sldMkLst>
          <pc:docMk/>
          <pc:sldMk cId="1784429329" sldId="290"/>
        </pc:sldMkLst>
        <pc:spChg chg="mod">
          <ac:chgData name="Yana Keyzerman" userId="38500f83-9578-42ce-af12-927f3a1b9563" providerId="ADAL" clId="{F685482E-642E-4706-BE13-CE26A64A3643}" dt="2025-03-10T17:28:46.212" v="56" actId="12"/>
          <ac:spMkLst>
            <pc:docMk/>
            <pc:sldMk cId="1784429329" sldId="290"/>
            <ac:spMk id="3" creationId="{85F2A785-0BAD-4DC4-84FD-91C37505FCEA}"/>
          </ac:spMkLst>
        </pc:spChg>
      </pc:sldChg>
      <pc:sldChg chg="addSp delSp modSp mod">
        <pc:chgData name="Yana Keyzerman" userId="38500f83-9578-42ce-af12-927f3a1b9563" providerId="ADAL" clId="{F685482E-642E-4706-BE13-CE26A64A3643}" dt="2025-03-10T17:36:01.636" v="70" actId="21"/>
        <pc:sldMkLst>
          <pc:docMk/>
          <pc:sldMk cId="1145629247" sldId="291"/>
        </pc:sldMkLst>
        <pc:spChg chg="add del mod">
          <ac:chgData name="Yana Keyzerman" userId="38500f83-9578-42ce-af12-927f3a1b9563" providerId="ADAL" clId="{F685482E-642E-4706-BE13-CE26A64A3643}" dt="2025-03-10T17:35:59.421" v="68" actId="478"/>
          <ac:spMkLst>
            <pc:docMk/>
            <pc:sldMk cId="1145629247" sldId="291"/>
            <ac:spMk id="4" creationId="{31FF9C84-5598-AC34-93D0-D2818A09C862}"/>
          </ac:spMkLst>
        </pc:spChg>
        <pc:spChg chg="mod">
          <ac:chgData name="Yana Keyzerman" userId="38500f83-9578-42ce-af12-927f3a1b9563" providerId="ADAL" clId="{F685482E-642E-4706-BE13-CE26A64A3643}" dt="2025-03-10T17:36:00.247" v="69"/>
          <ac:spMkLst>
            <pc:docMk/>
            <pc:sldMk cId="1145629247" sldId="291"/>
            <ac:spMk id="5" creationId="{991061D2-441B-0BA6-BBA9-C04225628FF8}"/>
          </ac:spMkLst>
        </pc:spChg>
        <pc:spChg chg="add del mod">
          <ac:chgData name="Yana Keyzerman" userId="38500f83-9578-42ce-af12-927f3a1b9563" providerId="ADAL" clId="{F685482E-642E-4706-BE13-CE26A64A3643}" dt="2025-03-10T17:36:01.636" v="70" actId="21"/>
          <ac:spMkLst>
            <pc:docMk/>
            <pc:sldMk cId="1145629247" sldId="291"/>
            <ac:spMk id="7" creationId="{3828BE3A-ED5E-35FE-9746-E5AA211DD989}"/>
          </ac:spMkLst>
        </pc:spChg>
      </pc:sldChg>
      <pc:sldChg chg="modSp mod">
        <pc:chgData name="Yana Keyzerman" userId="38500f83-9578-42ce-af12-927f3a1b9563" providerId="ADAL" clId="{F685482E-642E-4706-BE13-CE26A64A3643}" dt="2025-03-10T17:38:23.983" v="75" actId="20577"/>
        <pc:sldMkLst>
          <pc:docMk/>
          <pc:sldMk cId="3693870374" sldId="319"/>
        </pc:sldMkLst>
        <pc:spChg chg="mod">
          <ac:chgData name="Yana Keyzerman" userId="38500f83-9578-42ce-af12-927f3a1b9563" providerId="ADAL" clId="{F685482E-642E-4706-BE13-CE26A64A3643}" dt="2025-03-10T17:38:23.983" v="75" actId="20577"/>
          <ac:spMkLst>
            <pc:docMk/>
            <pc:sldMk cId="3693870374" sldId="319"/>
            <ac:spMk id="6" creationId="{CB49648C-3207-A041-D819-4F50ECEA17B4}"/>
          </ac:spMkLst>
        </pc:spChg>
      </pc:sldChg>
      <pc:sldChg chg="modSp mod">
        <pc:chgData name="Yana Keyzerman" userId="38500f83-9578-42ce-af12-927f3a1b9563" providerId="ADAL" clId="{F685482E-642E-4706-BE13-CE26A64A3643}" dt="2025-03-10T17:37:37.895" v="71" actId="20577"/>
        <pc:sldMkLst>
          <pc:docMk/>
          <pc:sldMk cId="3651684780" sldId="322"/>
        </pc:sldMkLst>
        <pc:spChg chg="mod">
          <ac:chgData name="Yana Keyzerman" userId="38500f83-9578-42ce-af12-927f3a1b9563" providerId="ADAL" clId="{F685482E-642E-4706-BE13-CE26A64A3643}" dt="2025-03-10T17:37:37.895" v="71" actId="20577"/>
          <ac:spMkLst>
            <pc:docMk/>
            <pc:sldMk cId="3651684780" sldId="322"/>
            <ac:spMk id="6" creationId="{D71C862B-AA12-05B1-B5AC-3339639CEB4C}"/>
          </ac:spMkLst>
        </pc:spChg>
      </pc:sldChg>
      <pc:sldChg chg="modSp mod">
        <pc:chgData name="Yana Keyzerman" userId="38500f83-9578-42ce-af12-927f3a1b9563" providerId="ADAL" clId="{F685482E-642E-4706-BE13-CE26A64A3643}" dt="2025-03-10T17:39:14.367" v="86" actId="12"/>
        <pc:sldMkLst>
          <pc:docMk/>
          <pc:sldMk cId="1423390788" sldId="324"/>
        </pc:sldMkLst>
        <pc:spChg chg="mod">
          <ac:chgData name="Yana Keyzerman" userId="38500f83-9578-42ce-af12-927f3a1b9563" providerId="ADAL" clId="{F685482E-642E-4706-BE13-CE26A64A3643}" dt="2025-03-10T17:39:14.367" v="86" actId="12"/>
          <ac:spMkLst>
            <pc:docMk/>
            <pc:sldMk cId="1423390788" sldId="324"/>
            <ac:spMk id="6" creationId="{F9D12DB6-E958-60D8-59FB-A47B40BBD35E}"/>
          </ac:spMkLst>
        </pc:spChg>
      </pc:sldChg>
      <pc:sldChg chg="del">
        <pc:chgData name="Yana Keyzerman" userId="38500f83-9578-42ce-af12-927f3a1b9563" providerId="ADAL" clId="{F685482E-642E-4706-BE13-CE26A64A3643}" dt="2025-03-10T17:46:36.166" v="125" actId="2696"/>
        <pc:sldMkLst>
          <pc:docMk/>
          <pc:sldMk cId="2967887275" sldId="328"/>
        </pc:sldMkLst>
      </pc:sldChg>
      <pc:sldChg chg="modSp mod">
        <pc:chgData name="Yana Keyzerman" userId="38500f83-9578-42ce-af12-927f3a1b9563" providerId="ADAL" clId="{F685482E-642E-4706-BE13-CE26A64A3643}" dt="2025-03-10T17:29:19.721" v="60" actId="11"/>
        <pc:sldMkLst>
          <pc:docMk/>
          <pc:sldMk cId="1622177445" sldId="329"/>
        </pc:sldMkLst>
        <pc:spChg chg="mod">
          <ac:chgData name="Yana Keyzerman" userId="38500f83-9578-42ce-af12-927f3a1b9563" providerId="ADAL" clId="{F685482E-642E-4706-BE13-CE26A64A3643}" dt="2025-03-10T17:29:19.721" v="60" actId="11"/>
          <ac:spMkLst>
            <pc:docMk/>
            <pc:sldMk cId="1622177445" sldId="329"/>
            <ac:spMk id="3" creationId="{D219DDC0-33E2-05A4-5A9E-D3D15AC761B6}"/>
          </ac:spMkLst>
        </pc:spChg>
      </pc:sldChg>
      <pc:sldChg chg="modSp mod">
        <pc:chgData name="Yana Keyzerman" userId="38500f83-9578-42ce-af12-927f3a1b9563" providerId="ADAL" clId="{F685482E-642E-4706-BE13-CE26A64A3643}" dt="2025-03-10T17:38:36.927" v="78" actId="20577"/>
        <pc:sldMkLst>
          <pc:docMk/>
          <pc:sldMk cId="1725203156" sldId="331"/>
        </pc:sldMkLst>
        <pc:spChg chg="mod">
          <ac:chgData name="Yana Keyzerman" userId="38500f83-9578-42ce-af12-927f3a1b9563" providerId="ADAL" clId="{F685482E-642E-4706-BE13-CE26A64A3643}" dt="2025-03-10T17:38:36.927" v="78" actId="20577"/>
          <ac:spMkLst>
            <pc:docMk/>
            <pc:sldMk cId="1725203156" sldId="331"/>
            <ac:spMk id="6" creationId="{2ED2CEBC-449B-D780-E702-3E0371D02C19}"/>
          </ac:spMkLst>
        </pc:spChg>
      </pc:sldChg>
      <pc:sldChg chg="modSp mod">
        <pc:chgData name="Yana Keyzerman" userId="38500f83-9578-42ce-af12-927f3a1b9563" providerId="ADAL" clId="{F685482E-642E-4706-BE13-CE26A64A3643}" dt="2025-03-10T17:37:43.871" v="72" actId="20577"/>
        <pc:sldMkLst>
          <pc:docMk/>
          <pc:sldMk cId="3748876795" sldId="334"/>
        </pc:sldMkLst>
        <pc:spChg chg="mod">
          <ac:chgData name="Yana Keyzerman" userId="38500f83-9578-42ce-af12-927f3a1b9563" providerId="ADAL" clId="{F685482E-642E-4706-BE13-CE26A64A3643}" dt="2025-03-10T17:37:43.871" v="72" actId="20577"/>
          <ac:spMkLst>
            <pc:docMk/>
            <pc:sldMk cId="3748876795" sldId="334"/>
            <ac:spMk id="6" creationId="{DC16C560-550A-1660-E358-ABD930A76145}"/>
          </ac:spMkLst>
        </pc:spChg>
      </pc:sldChg>
      <pc:sldChg chg="modSp new mod">
        <pc:chgData name="Yana Keyzerman" userId="38500f83-9578-42ce-af12-927f3a1b9563" providerId="ADAL" clId="{F685482E-642E-4706-BE13-CE26A64A3643}" dt="2025-03-10T17:46:18.203" v="124"/>
        <pc:sldMkLst>
          <pc:docMk/>
          <pc:sldMk cId="4203675100" sldId="344"/>
        </pc:sldMkLst>
        <pc:spChg chg="mod">
          <ac:chgData name="Yana Keyzerman" userId="38500f83-9578-42ce-af12-927f3a1b9563" providerId="ADAL" clId="{F685482E-642E-4706-BE13-CE26A64A3643}" dt="2025-03-10T17:45:58.492" v="121" actId="20577"/>
          <ac:spMkLst>
            <pc:docMk/>
            <pc:sldMk cId="4203675100" sldId="344"/>
            <ac:spMk id="2" creationId="{26275641-FD43-5785-6278-05B562DE8137}"/>
          </ac:spMkLst>
        </pc:spChg>
        <pc:spChg chg="mod">
          <ac:chgData name="Yana Keyzerman" userId="38500f83-9578-42ce-af12-927f3a1b9563" providerId="ADAL" clId="{F685482E-642E-4706-BE13-CE26A64A3643}" dt="2025-03-10T17:46:18.203" v="124"/>
          <ac:spMkLst>
            <pc:docMk/>
            <pc:sldMk cId="4203675100" sldId="344"/>
            <ac:spMk id="3" creationId="{5ECB6FD4-F7CC-1866-F43E-4112F7A0460E}"/>
          </ac:spMkLst>
        </pc:spChg>
      </pc:sldChg>
      <pc:sldMasterChg chg="modSldLayout">
        <pc:chgData name="Yana Keyzerman" userId="38500f83-9578-42ce-af12-927f3a1b9563" providerId="ADAL" clId="{F685482E-642E-4706-BE13-CE26A64A3643}" dt="2025-03-10T19:10:31.077" v="129"/>
        <pc:sldMasterMkLst>
          <pc:docMk/>
          <pc:sldMasterMk cId="3895539648" sldId="2147483648"/>
        </pc:sldMasterMkLst>
        <pc:sldLayoutChg chg="addSp delSp modSp mod">
          <pc:chgData name="Yana Keyzerman" userId="38500f83-9578-42ce-af12-927f3a1b9563" providerId="ADAL" clId="{F685482E-642E-4706-BE13-CE26A64A3643}" dt="2025-03-10T19:10:31.077" v="129"/>
          <pc:sldLayoutMkLst>
            <pc:docMk/>
            <pc:sldMasterMk cId="3895539648" sldId="2147483648"/>
            <pc:sldLayoutMk cId="1904193154" sldId="2147483650"/>
          </pc:sldLayoutMkLst>
          <pc:spChg chg="add mod">
            <ac:chgData name="Yana Keyzerman" userId="38500f83-9578-42ce-af12-927f3a1b9563" providerId="ADAL" clId="{F685482E-642E-4706-BE13-CE26A64A3643}" dt="2025-03-10T19:10:23.145" v="127"/>
            <ac:spMkLst>
              <pc:docMk/>
              <pc:sldMasterMk cId="3895539648" sldId="2147483648"/>
              <pc:sldLayoutMk cId="1904193154" sldId="2147483650"/>
              <ac:spMk id="3" creationId="{839E81AC-A81E-7870-F6C8-8C11C4F95213}"/>
            </ac:spMkLst>
          </pc:spChg>
          <pc:spChg chg="del">
            <ac:chgData name="Yana Keyzerman" userId="38500f83-9578-42ce-af12-927f3a1b9563" providerId="ADAL" clId="{F685482E-642E-4706-BE13-CE26A64A3643}" dt="2025-03-10T19:10:22.485" v="126" actId="478"/>
            <ac:spMkLst>
              <pc:docMk/>
              <pc:sldMasterMk cId="3895539648" sldId="2147483648"/>
              <pc:sldLayoutMk cId="1904193154" sldId="2147483650"/>
              <ac:spMk id="16" creationId="{00000000-0000-0000-0000-000000000000}"/>
            </ac:spMkLst>
          </pc:spChg>
          <pc:picChg chg="add mod">
            <ac:chgData name="Yana Keyzerman" userId="38500f83-9578-42ce-af12-927f3a1b9563" providerId="ADAL" clId="{F685482E-642E-4706-BE13-CE26A64A3643}" dt="2025-03-10T19:10:31.077" v="129"/>
            <ac:picMkLst>
              <pc:docMk/>
              <pc:sldMasterMk cId="3895539648" sldId="2147483648"/>
              <pc:sldLayoutMk cId="1904193154" sldId="2147483650"/>
              <ac:picMk id="4" creationId="{8FEB9150-5F6A-21D8-D3EE-0401ECB0556C}"/>
            </ac:picMkLst>
          </pc:picChg>
          <pc:picChg chg="del">
            <ac:chgData name="Yana Keyzerman" userId="38500f83-9578-42ce-af12-927f3a1b9563" providerId="ADAL" clId="{F685482E-642E-4706-BE13-CE26A64A3643}" dt="2025-03-10T19:10:30.536" v="128" actId="478"/>
            <ac:picMkLst>
              <pc:docMk/>
              <pc:sldMasterMk cId="3895539648" sldId="2147483648"/>
              <pc:sldLayoutMk cId="1904193154" sldId="2147483650"/>
              <ac:picMk id="5" creationId="{6B6826F8-8724-C547-D4DC-AC3A5041E7A7}"/>
            </ac:picMkLst>
          </pc:picChg>
        </pc:sldLayoutChg>
      </pc:sldMasterChg>
    </pc:docChg>
  </pc:docChgLst>
  <pc:docChgLst>
    <pc:chgData name="laura.c@ktdplus.com" userId="S::urn:spo:guest#laura.c@ktdplus.com::" providerId="AD" clId="Web-{1D0ABD86-DFF7-9E60-5F00-61187F6DFE17}"/>
    <pc:docChg chg="modSld">
      <pc:chgData name="laura.c@ktdplus.com" userId="S::urn:spo:guest#laura.c@ktdplus.com::" providerId="AD" clId="Web-{1D0ABD86-DFF7-9E60-5F00-61187F6DFE17}" dt="2024-11-09T05:36:16.453" v="4"/>
      <pc:docMkLst>
        <pc:docMk/>
      </pc:docMkLst>
      <pc:sldChg chg="addSp delSp modSp">
        <pc:chgData name="laura.c@ktdplus.com" userId="S::urn:spo:guest#laura.c@ktdplus.com::" providerId="AD" clId="Web-{1D0ABD86-DFF7-9E60-5F00-61187F6DFE17}" dt="2024-11-09T05:28:09.161" v="1"/>
        <pc:sldMkLst>
          <pc:docMk/>
          <pc:sldMk cId="3919065111" sldId="269"/>
        </pc:sldMkLst>
      </pc:sldChg>
      <pc:sldChg chg="addSp delSp modSp">
        <pc:chgData name="laura.c@ktdplus.com" userId="S::urn:spo:guest#laura.c@ktdplus.com::" providerId="AD" clId="Web-{1D0ABD86-DFF7-9E60-5F00-61187F6DFE17}" dt="2024-11-09T05:36:16.453" v="4"/>
        <pc:sldMkLst>
          <pc:docMk/>
          <pc:sldMk cId="1905141777" sldId="338"/>
        </pc:sldMkLst>
      </pc:sldChg>
    </pc:docChg>
  </pc:docChgLst>
  <pc:docChgLst>
    <pc:chgData name="Kimberley Grove" userId="fb6ba74412b114ba" providerId="LiveId" clId="{0366402F-9231-4E36-A46E-00690D0B6699}"/>
    <pc:docChg chg="undo custSel modSld">
      <pc:chgData name="Kimberley Grove" userId="fb6ba74412b114ba" providerId="LiveId" clId="{0366402F-9231-4E36-A46E-00690D0B6699}" dt="2024-11-09T17:43:44.662" v="154" actId="14100"/>
      <pc:docMkLst>
        <pc:docMk/>
      </pc:docMkLst>
      <pc:sldChg chg="modSp mod">
        <pc:chgData name="Kimberley Grove" userId="fb6ba74412b114ba" providerId="LiveId" clId="{0366402F-9231-4E36-A46E-00690D0B6699}" dt="2024-11-09T15:53:24.208" v="1" actId="962"/>
        <pc:sldMkLst>
          <pc:docMk/>
          <pc:sldMk cId="3919065111" sldId="269"/>
        </pc:sldMkLst>
      </pc:sldChg>
      <pc:sldChg chg="modSp mod">
        <pc:chgData name="Kimberley Grove" userId="fb6ba74412b114ba" providerId="LiveId" clId="{0366402F-9231-4E36-A46E-00690D0B6699}" dt="2024-11-09T15:55:16.270" v="7" actId="27636"/>
        <pc:sldMkLst>
          <pc:docMk/>
          <pc:sldMk cId="1145629247" sldId="291"/>
        </pc:sldMkLst>
      </pc:sldChg>
      <pc:sldChg chg="modSp mod">
        <pc:chgData name="Kimberley Grove" userId="fb6ba74412b114ba" providerId="LiveId" clId="{0366402F-9231-4E36-A46E-00690D0B6699}" dt="2024-11-09T16:22:00.290" v="38" actId="948"/>
        <pc:sldMkLst>
          <pc:docMk/>
          <pc:sldMk cId="1857691380" sldId="294"/>
        </pc:sldMkLst>
      </pc:sldChg>
      <pc:sldChg chg="modSp mod">
        <pc:chgData name="Kimberley Grove" userId="fb6ba74412b114ba" providerId="LiveId" clId="{0366402F-9231-4E36-A46E-00690D0B6699}" dt="2024-11-09T15:56:37.983" v="9" actId="20577"/>
        <pc:sldMkLst>
          <pc:docMk/>
          <pc:sldMk cId="741009491" sldId="300"/>
        </pc:sldMkLst>
      </pc:sldChg>
      <pc:sldChg chg="modSp mod">
        <pc:chgData name="Kimberley Grove" userId="fb6ba74412b114ba" providerId="LiveId" clId="{0366402F-9231-4E36-A46E-00690D0B6699}" dt="2024-11-09T16:23:10.908" v="45" actId="20577"/>
        <pc:sldMkLst>
          <pc:docMk/>
          <pc:sldMk cId="2904322198" sldId="301"/>
        </pc:sldMkLst>
      </pc:sldChg>
      <pc:sldChg chg="modSp mod">
        <pc:chgData name="Kimberley Grove" userId="fb6ba74412b114ba" providerId="LiveId" clId="{0366402F-9231-4E36-A46E-00690D0B6699}" dt="2024-11-09T16:23:51.207" v="48" actId="948"/>
        <pc:sldMkLst>
          <pc:docMk/>
          <pc:sldMk cId="3234292260" sldId="302"/>
        </pc:sldMkLst>
      </pc:sldChg>
      <pc:sldChg chg="modSp mod">
        <pc:chgData name="Kimberley Grove" userId="fb6ba74412b114ba" providerId="LiveId" clId="{0366402F-9231-4E36-A46E-00690D0B6699}" dt="2024-11-09T16:42:08.496" v="124" actId="255"/>
        <pc:sldMkLst>
          <pc:docMk/>
          <pc:sldMk cId="3796740525" sldId="307"/>
        </pc:sldMkLst>
      </pc:sldChg>
      <pc:sldChg chg="modSp mod">
        <pc:chgData name="Kimberley Grove" userId="fb6ba74412b114ba" providerId="LiveId" clId="{0366402F-9231-4E36-A46E-00690D0B6699}" dt="2024-11-09T16:24:54.337" v="50" actId="20577"/>
        <pc:sldMkLst>
          <pc:docMk/>
          <pc:sldMk cId="3340232468" sldId="308"/>
        </pc:sldMkLst>
      </pc:sldChg>
      <pc:sldChg chg="modSp mod">
        <pc:chgData name="Kimberley Grove" userId="fb6ba74412b114ba" providerId="LiveId" clId="{0366402F-9231-4E36-A46E-00690D0B6699}" dt="2024-11-09T17:42:02.726" v="140" actId="20577"/>
        <pc:sldMkLst>
          <pc:docMk/>
          <pc:sldMk cId="1830479764" sldId="315"/>
        </pc:sldMkLst>
      </pc:sldChg>
      <pc:sldChg chg="modSp mod">
        <pc:chgData name="Kimberley Grove" userId="fb6ba74412b114ba" providerId="LiveId" clId="{0366402F-9231-4E36-A46E-00690D0B6699}" dt="2024-11-09T16:14:19.939" v="30" actId="255"/>
        <pc:sldMkLst>
          <pc:docMk/>
          <pc:sldMk cId="3693870374" sldId="319"/>
        </pc:sldMkLst>
      </pc:sldChg>
      <pc:sldChg chg="modSp mod">
        <pc:chgData name="Kimberley Grove" userId="fb6ba74412b114ba" providerId="LiveId" clId="{0366402F-9231-4E36-A46E-00690D0B6699}" dt="2024-11-09T16:01:12.144" v="23" actId="255"/>
        <pc:sldMkLst>
          <pc:docMk/>
          <pc:sldMk cId="14966996" sldId="320"/>
        </pc:sldMkLst>
      </pc:sldChg>
      <pc:sldChg chg="modSp mod">
        <pc:chgData name="Kimberley Grove" userId="fb6ba74412b114ba" providerId="LiveId" clId="{0366402F-9231-4E36-A46E-00690D0B6699}" dt="2024-11-09T16:00:41.006" v="21" actId="6549"/>
        <pc:sldMkLst>
          <pc:docMk/>
          <pc:sldMk cId="2980230745" sldId="321"/>
        </pc:sldMkLst>
      </pc:sldChg>
      <pc:sldChg chg="modSp mod">
        <pc:chgData name="Kimberley Grove" userId="fb6ba74412b114ba" providerId="LiveId" clId="{0366402F-9231-4E36-A46E-00690D0B6699}" dt="2024-11-09T16:04:07.650" v="25" actId="255"/>
        <pc:sldMkLst>
          <pc:docMk/>
          <pc:sldMk cId="3651684780" sldId="322"/>
        </pc:sldMkLst>
      </pc:sldChg>
      <pc:sldChg chg="modSp mod">
        <pc:chgData name="Kimberley Grove" userId="fb6ba74412b114ba" providerId="LiveId" clId="{0366402F-9231-4E36-A46E-00690D0B6699}" dt="2024-11-09T16:44:06.403" v="132"/>
        <pc:sldMkLst>
          <pc:docMk/>
          <pc:sldMk cId="2912165337" sldId="323"/>
        </pc:sldMkLst>
      </pc:sldChg>
      <pc:sldChg chg="modSp mod">
        <pc:chgData name="Kimberley Grove" userId="fb6ba74412b114ba" providerId="LiveId" clId="{0366402F-9231-4E36-A46E-00690D0B6699}" dt="2024-11-09T16:13:47.656" v="29" actId="255"/>
        <pc:sldMkLst>
          <pc:docMk/>
          <pc:sldMk cId="1423390788" sldId="324"/>
        </pc:sldMkLst>
      </pc:sldChg>
      <pc:sldChg chg="modSp mod">
        <pc:chgData name="Kimberley Grove" userId="fb6ba74412b114ba" providerId="LiveId" clId="{0366402F-9231-4E36-A46E-00690D0B6699}" dt="2024-11-09T16:46:43.476" v="135" actId="207"/>
        <pc:sldMkLst>
          <pc:docMk/>
          <pc:sldMk cId="365526215" sldId="326"/>
        </pc:sldMkLst>
      </pc:sldChg>
      <pc:sldChg chg="modSp mod">
        <pc:chgData name="Kimberley Grove" userId="fb6ba74412b114ba" providerId="LiveId" clId="{0366402F-9231-4E36-A46E-00690D0B6699}" dt="2024-11-09T17:41:44.743" v="138" actId="6549"/>
        <pc:sldMkLst>
          <pc:docMk/>
          <pc:sldMk cId="1262293344" sldId="330"/>
        </pc:sldMkLst>
      </pc:sldChg>
      <pc:sldChg chg="modSp mod">
        <pc:chgData name="Kimberley Grove" userId="fb6ba74412b114ba" providerId="LiveId" clId="{0366402F-9231-4E36-A46E-00690D0B6699}" dt="2024-11-09T16:21:25.908" v="37" actId="14100"/>
        <pc:sldMkLst>
          <pc:docMk/>
          <pc:sldMk cId="1725203156" sldId="331"/>
        </pc:sldMkLst>
      </pc:sldChg>
      <pc:sldChg chg="modSp mod">
        <pc:chgData name="Kimberley Grove" userId="fb6ba74412b114ba" providerId="LiveId" clId="{0366402F-9231-4E36-A46E-00690D0B6699}" dt="2024-11-09T15:59:02.435" v="13" actId="948"/>
        <pc:sldMkLst>
          <pc:docMk/>
          <pc:sldMk cId="4025652898" sldId="333"/>
        </pc:sldMkLst>
      </pc:sldChg>
      <pc:sldChg chg="modSp mod">
        <pc:chgData name="Kimberley Grove" userId="fb6ba74412b114ba" providerId="LiveId" clId="{0366402F-9231-4E36-A46E-00690D0B6699}" dt="2024-11-09T17:42:32.590" v="149" actId="20577"/>
        <pc:sldMkLst>
          <pc:docMk/>
          <pc:sldMk cId="3748876795" sldId="334"/>
        </pc:sldMkLst>
      </pc:sldChg>
      <pc:sldChg chg="modSp mod">
        <pc:chgData name="Kimberley Grove" userId="fb6ba74412b114ba" providerId="LiveId" clId="{0366402F-9231-4E36-A46E-00690D0B6699}" dt="2024-11-09T16:22:21.150" v="40" actId="255"/>
        <pc:sldMkLst>
          <pc:docMk/>
          <pc:sldMk cId="2641833470" sldId="335"/>
        </pc:sldMkLst>
      </pc:sldChg>
      <pc:sldChg chg="modSp mod">
        <pc:chgData name="Kimberley Grove" userId="fb6ba74412b114ba" providerId="LiveId" clId="{0366402F-9231-4E36-A46E-00690D0B6699}" dt="2024-11-09T16:35:56.760" v="108" actId="14100"/>
        <pc:sldMkLst>
          <pc:docMk/>
          <pc:sldMk cId="1905141777" sldId="338"/>
        </pc:sldMkLst>
      </pc:sldChg>
      <pc:sldChg chg="modSp mod">
        <pc:chgData name="Kimberley Grove" userId="fb6ba74412b114ba" providerId="LiveId" clId="{0366402F-9231-4E36-A46E-00690D0B6699}" dt="2024-11-09T17:43:44.662" v="154" actId="14100"/>
        <pc:sldMkLst>
          <pc:docMk/>
          <pc:sldMk cId="801688176" sldId="339"/>
        </pc:sldMkLst>
      </pc:sldChg>
      <pc:sldChg chg="modSp mod">
        <pc:chgData name="Kimberley Grove" userId="fb6ba74412b114ba" providerId="LiveId" clId="{0366402F-9231-4E36-A46E-00690D0B6699}" dt="2024-11-09T16:31:51.861" v="79" actId="255"/>
        <pc:sldMkLst>
          <pc:docMk/>
          <pc:sldMk cId="1081819114" sldId="342"/>
        </pc:sldMkLst>
      </pc:sldChg>
      <pc:sldChg chg="modSp mod">
        <pc:chgData name="Kimberley Grove" userId="fb6ba74412b114ba" providerId="LiveId" clId="{0366402F-9231-4E36-A46E-00690D0B6699}" dt="2024-11-09T16:39:44.434" v="120" actId="20577"/>
        <pc:sldMkLst>
          <pc:docMk/>
          <pc:sldMk cId="59981410" sldId="343"/>
        </pc:sldMkLst>
      </pc:sldChg>
    </pc:docChg>
  </pc:docChgLst>
  <pc:docChgLst>
    <pc:chgData name="Kimberley Grove" userId="fb6ba74412b114ba" providerId="LiveId" clId="{4E2195BA-6F26-4B67-AB15-79FD90FF9847}"/>
    <pc:docChg chg="undo custSel modSld">
      <pc:chgData name="Kimberley Grove" userId="fb6ba74412b114ba" providerId="LiveId" clId="{4E2195BA-6F26-4B67-AB15-79FD90FF9847}" dt="2024-11-05T16:06:07.504" v="2081" actId="962"/>
      <pc:docMkLst>
        <pc:docMk/>
      </pc:docMkLst>
      <pc:sldChg chg="addSp delSp modSp mod modClrScheme chgLayout">
        <pc:chgData name="Kimberley Grove" userId="fb6ba74412b114ba" providerId="LiveId" clId="{4E2195BA-6F26-4B67-AB15-79FD90FF9847}" dt="2024-11-04T19:19:32.145" v="100"/>
        <pc:sldMkLst>
          <pc:docMk/>
          <pc:sldMk cId="1784429329" sldId="290"/>
        </pc:sldMkLst>
      </pc:sldChg>
      <pc:sldChg chg="modSp mod">
        <pc:chgData name="Kimberley Grove" userId="fb6ba74412b114ba" providerId="LiveId" clId="{4E2195BA-6F26-4B67-AB15-79FD90FF9847}" dt="2024-11-04T19:39:40.839" v="143" actId="12"/>
        <pc:sldMkLst>
          <pc:docMk/>
          <pc:sldMk cId="1145629247" sldId="291"/>
        </pc:sldMkLst>
      </pc:sldChg>
      <pc:sldChg chg="modSp mod modCm">
        <pc:chgData name="Kimberley Grove" userId="fb6ba74412b114ba" providerId="LiveId" clId="{4E2195BA-6F26-4B67-AB15-79FD90FF9847}" dt="2024-11-04T19:43:28.682" v="172" actId="14100"/>
        <pc:sldMkLst>
          <pc:docMk/>
          <pc:sldMk cId="2309681552" sldId="292"/>
        </pc:sldMkLst>
        <pc:extLst>
          <p:ext xmlns:p="http://schemas.openxmlformats.org/presentationml/2006/main" uri="{D6D511B9-2390-475A-947B-AFAB55BFBCF1}">
            <pc226:cmChg xmlns:pc226="http://schemas.microsoft.com/office/powerpoint/2022/06/main/command" chg="mod">
              <pc226:chgData name="Kimberley Grove" userId="fb6ba74412b114ba" providerId="LiveId" clId="{4E2195BA-6F26-4B67-AB15-79FD90FF9847}" dt="2024-11-04T19:43:20.587" v="171" actId="6549"/>
              <pc2:cmMkLst xmlns:pc2="http://schemas.microsoft.com/office/powerpoint/2019/9/main/command">
                <pc:docMk/>
                <pc:sldMk cId="2309681552" sldId="292"/>
                <pc2:cmMk id="{6C16ED23-6FF5-4B67-9369-3F2417DC87CF}"/>
              </pc2:cmMkLst>
            </pc226:cmChg>
          </p:ext>
        </pc:extLst>
      </pc:sldChg>
      <pc:sldChg chg="modSp mod">
        <pc:chgData name="Kimberley Grove" userId="fb6ba74412b114ba" providerId="LiveId" clId="{4E2195BA-6F26-4B67-AB15-79FD90FF9847}" dt="2024-11-05T15:46:24.761" v="2043" actId="962"/>
        <pc:sldMkLst>
          <pc:docMk/>
          <pc:sldMk cId="1857691380" sldId="294"/>
        </pc:sldMkLst>
      </pc:sldChg>
      <pc:sldChg chg="addSp delSp modSp mod">
        <pc:chgData name="Kimberley Grove" userId="fb6ba74412b114ba" providerId="LiveId" clId="{4E2195BA-6F26-4B67-AB15-79FD90FF9847}" dt="2024-11-04T19:27:20.599" v="132"/>
        <pc:sldMkLst>
          <pc:docMk/>
          <pc:sldMk cId="2238338493" sldId="298"/>
        </pc:sldMkLst>
      </pc:sldChg>
      <pc:sldChg chg="modSp mod">
        <pc:chgData name="Kimberley Grove" userId="fb6ba74412b114ba" providerId="LiveId" clId="{4E2195BA-6F26-4B67-AB15-79FD90FF9847}" dt="2024-11-04T19:45:05.937" v="239" actId="6549"/>
        <pc:sldMkLst>
          <pc:docMk/>
          <pc:sldMk cId="741009491" sldId="300"/>
        </pc:sldMkLst>
      </pc:sldChg>
      <pc:sldChg chg="delSp modSp mod">
        <pc:chgData name="Kimberley Grove" userId="fb6ba74412b114ba" providerId="LiveId" clId="{4E2195BA-6F26-4B67-AB15-79FD90FF9847}" dt="2024-11-05T15:10:59.989" v="1594" actId="20577"/>
        <pc:sldMkLst>
          <pc:docMk/>
          <pc:sldMk cId="2904322198" sldId="301"/>
        </pc:sldMkLst>
      </pc:sldChg>
      <pc:sldChg chg="modSp mod">
        <pc:chgData name="Kimberley Grove" userId="fb6ba74412b114ba" providerId="LiveId" clId="{4E2195BA-6F26-4B67-AB15-79FD90FF9847}" dt="2024-11-05T15:12:11.330" v="1618" actId="255"/>
        <pc:sldMkLst>
          <pc:docMk/>
          <pc:sldMk cId="3234292260" sldId="302"/>
        </pc:sldMkLst>
      </pc:sldChg>
      <pc:sldChg chg="modSp mod">
        <pc:chgData name="Kimberley Grove" userId="fb6ba74412b114ba" providerId="LiveId" clId="{4E2195BA-6F26-4B67-AB15-79FD90FF9847}" dt="2024-11-05T16:06:07.504" v="2081" actId="962"/>
        <pc:sldMkLst>
          <pc:docMk/>
          <pc:sldMk cId="3913281738" sldId="303"/>
        </pc:sldMkLst>
      </pc:sldChg>
      <pc:sldChg chg="modSp mod">
        <pc:chgData name="Kimberley Grove" userId="fb6ba74412b114ba" providerId="LiveId" clId="{4E2195BA-6F26-4B67-AB15-79FD90FF9847}" dt="2024-11-05T15:36:54.087" v="2029" actId="207"/>
        <pc:sldMkLst>
          <pc:docMk/>
          <pc:sldMk cId="3648839945" sldId="304"/>
        </pc:sldMkLst>
      </pc:sldChg>
      <pc:sldChg chg="modSp mod">
        <pc:chgData name="Kimberley Grove" userId="fb6ba74412b114ba" providerId="LiveId" clId="{4E2195BA-6F26-4B67-AB15-79FD90FF9847}" dt="2024-11-04T19:59:05.829" v="327" actId="207"/>
        <pc:sldMkLst>
          <pc:docMk/>
          <pc:sldMk cId="3796740525" sldId="307"/>
        </pc:sldMkLst>
      </pc:sldChg>
      <pc:sldChg chg="delSp modSp mod">
        <pc:chgData name="Kimberley Grove" userId="fb6ba74412b114ba" providerId="LiveId" clId="{4E2195BA-6F26-4B67-AB15-79FD90FF9847}" dt="2024-11-05T15:52:17.229" v="2057" actId="962"/>
        <pc:sldMkLst>
          <pc:docMk/>
          <pc:sldMk cId="3340232468" sldId="308"/>
        </pc:sldMkLst>
      </pc:sldChg>
      <pc:sldChg chg="delSp modSp mod">
        <pc:chgData name="Kimberley Grove" userId="fb6ba74412b114ba" providerId="LiveId" clId="{4E2195BA-6F26-4B67-AB15-79FD90FF9847}" dt="2024-11-04T20:12:41.547" v="389" actId="255"/>
        <pc:sldMkLst>
          <pc:docMk/>
          <pc:sldMk cId="1830479764" sldId="315"/>
        </pc:sldMkLst>
      </pc:sldChg>
      <pc:sldChg chg="modSp mod">
        <pc:chgData name="Kimberley Grove" userId="fb6ba74412b114ba" providerId="LiveId" clId="{4E2195BA-6F26-4B67-AB15-79FD90FF9847}" dt="2024-11-04T21:24:26.750" v="1511" actId="6549"/>
        <pc:sldMkLst>
          <pc:docMk/>
          <pc:sldMk cId="3693870374" sldId="319"/>
        </pc:sldMkLst>
      </pc:sldChg>
      <pc:sldChg chg="delSp modSp mod">
        <pc:chgData name="Kimberley Grove" userId="fb6ba74412b114ba" providerId="LiveId" clId="{4E2195BA-6F26-4B67-AB15-79FD90FF9847}" dt="2024-11-04T20:41:01.266" v="765" actId="6549"/>
        <pc:sldMkLst>
          <pc:docMk/>
          <pc:sldMk cId="14966996" sldId="320"/>
        </pc:sldMkLst>
      </pc:sldChg>
      <pc:sldChg chg="delSp modSp mod">
        <pc:chgData name="Kimberley Grove" userId="fb6ba74412b114ba" providerId="LiveId" clId="{4E2195BA-6F26-4B67-AB15-79FD90FF9847}" dt="2024-11-04T20:40:39.341" v="747" actId="6549"/>
        <pc:sldMkLst>
          <pc:docMk/>
          <pc:sldMk cId="2980230745" sldId="321"/>
        </pc:sldMkLst>
      </pc:sldChg>
      <pc:sldChg chg="delSp modSp mod modClrScheme chgLayout">
        <pc:chgData name="Kimberley Grove" userId="fb6ba74412b114ba" providerId="LiveId" clId="{4E2195BA-6F26-4B67-AB15-79FD90FF9847}" dt="2024-11-04T20:59:28.598" v="1107" actId="20577"/>
        <pc:sldMkLst>
          <pc:docMk/>
          <pc:sldMk cId="3651684780" sldId="322"/>
        </pc:sldMkLst>
      </pc:sldChg>
      <pc:sldChg chg="delSp modSp mod">
        <pc:chgData name="Kimberley Grove" userId="fb6ba74412b114ba" providerId="LiveId" clId="{4E2195BA-6F26-4B67-AB15-79FD90FF9847}" dt="2024-11-05T15:45:44.633" v="2041" actId="478"/>
        <pc:sldMkLst>
          <pc:docMk/>
          <pc:sldMk cId="2912165337" sldId="323"/>
        </pc:sldMkLst>
      </pc:sldChg>
      <pc:sldChg chg="modSp mod">
        <pc:chgData name="Kimberley Grove" userId="fb6ba74412b114ba" providerId="LiveId" clId="{4E2195BA-6F26-4B67-AB15-79FD90FF9847}" dt="2024-11-04T21:10:18.044" v="1213" actId="20577"/>
        <pc:sldMkLst>
          <pc:docMk/>
          <pc:sldMk cId="1423390788" sldId="324"/>
        </pc:sldMkLst>
      </pc:sldChg>
      <pc:sldChg chg="modSp mod">
        <pc:chgData name="Kimberley Grove" userId="fb6ba74412b114ba" providerId="LiveId" clId="{4E2195BA-6F26-4B67-AB15-79FD90FF9847}" dt="2024-11-05T15:35:59.246" v="1982" actId="255"/>
        <pc:sldMkLst>
          <pc:docMk/>
          <pc:sldMk cId="365526215" sldId="326"/>
        </pc:sldMkLst>
      </pc:sldChg>
      <pc:sldChg chg="modSp mod">
        <pc:chgData name="Kimberley Grove" userId="fb6ba74412b114ba" providerId="LiveId" clId="{4E2195BA-6F26-4B67-AB15-79FD90FF9847}" dt="2024-11-05T15:41:42.501" v="2038" actId="113"/>
        <pc:sldMkLst>
          <pc:docMk/>
          <pc:sldMk cId="2967887275" sldId="328"/>
        </pc:sldMkLst>
      </pc:sldChg>
      <pc:sldChg chg="addSp modSp mod">
        <pc:chgData name="Kimberley Grove" userId="fb6ba74412b114ba" providerId="LiveId" clId="{4E2195BA-6F26-4B67-AB15-79FD90FF9847}" dt="2024-11-04T19:20:33.833" v="104" actId="6549"/>
        <pc:sldMkLst>
          <pc:docMk/>
          <pc:sldMk cId="1622177445" sldId="329"/>
        </pc:sldMkLst>
      </pc:sldChg>
      <pc:sldChg chg="modSp mod">
        <pc:chgData name="Kimberley Grove" userId="fb6ba74412b114ba" providerId="LiveId" clId="{4E2195BA-6F26-4B67-AB15-79FD90FF9847}" dt="2024-11-04T19:56:46.896" v="326" actId="20577"/>
        <pc:sldMkLst>
          <pc:docMk/>
          <pc:sldMk cId="1262293344" sldId="330"/>
        </pc:sldMkLst>
      </pc:sldChg>
      <pc:sldChg chg="modSp mod">
        <pc:chgData name="Kimberley Grove" userId="fb6ba74412b114ba" providerId="LiveId" clId="{4E2195BA-6F26-4B67-AB15-79FD90FF9847}" dt="2024-11-04T21:25:44.905" v="1515" actId="14100"/>
        <pc:sldMkLst>
          <pc:docMk/>
          <pc:sldMk cId="1725203156" sldId="331"/>
        </pc:sldMkLst>
      </pc:sldChg>
      <pc:sldChg chg="modSp mod">
        <pc:chgData name="Kimberley Grove" userId="fb6ba74412b114ba" providerId="LiveId" clId="{4E2195BA-6F26-4B67-AB15-79FD90FF9847}" dt="2024-11-05T15:45:34.295" v="2040" actId="962"/>
        <pc:sldMkLst>
          <pc:docMk/>
          <pc:sldMk cId="4025652898" sldId="333"/>
        </pc:sldMkLst>
      </pc:sldChg>
      <pc:sldChg chg="delSp modSp mod">
        <pc:chgData name="Kimberley Grove" userId="fb6ba74412b114ba" providerId="LiveId" clId="{4E2195BA-6F26-4B67-AB15-79FD90FF9847}" dt="2024-11-05T15:57:08.420" v="2065" actId="962"/>
        <pc:sldMkLst>
          <pc:docMk/>
          <pc:sldMk cId="3748876795" sldId="334"/>
        </pc:sldMkLst>
      </pc:sldChg>
      <pc:sldChg chg="modSp mod">
        <pc:chgData name="Kimberley Grove" userId="fb6ba74412b114ba" providerId="LiveId" clId="{4E2195BA-6F26-4B67-AB15-79FD90FF9847}" dt="2024-11-04T21:30:08.727" v="1583" actId="20577"/>
        <pc:sldMkLst>
          <pc:docMk/>
          <pc:sldMk cId="2641833470" sldId="335"/>
        </pc:sldMkLst>
      </pc:sldChg>
      <pc:sldChg chg="delSp modSp mod">
        <pc:chgData name="Kimberley Grove" userId="fb6ba74412b114ba" providerId="LiveId" clId="{4E2195BA-6F26-4B67-AB15-79FD90FF9847}" dt="2024-11-05T15:46:47.667" v="2045" actId="478"/>
        <pc:sldMkLst>
          <pc:docMk/>
          <pc:sldMk cId="1905141777" sldId="338"/>
        </pc:sldMkLst>
      </pc:sldChg>
      <pc:sldChg chg="modSp mod">
        <pc:chgData name="Kimberley Grove" userId="fb6ba74412b114ba" providerId="LiveId" clId="{4E2195BA-6F26-4B67-AB15-79FD90FF9847}" dt="2024-11-05T15:47:14.993" v="2047" actId="962"/>
        <pc:sldMkLst>
          <pc:docMk/>
          <pc:sldMk cId="801688176" sldId="339"/>
        </pc:sldMkLst>
      </pc:sldChg>
    </pc:docChg>
  </pc:docChgLst>
  <pc:docChgLst>
    <pc:chgData name="Carly Cowan" userId="S::ccowan@restaurant.org::31b37874-57cd-4ef6-864a-b98226ec5d64" providerId="AD" clId="Web-{2F22F70F-8411-C512-95AC-E2A5B3754C2C}"/>
    <pc:docChg chg="modSld">
      <pc:chgData name="Carly Cowan" userId="S::ccowan@restaurant.org::31b37874-57cd-4ef6-864a-b98226ec5d64" providerId="AD" clId="Web-{2F22F70F-8411-C512-95AC-E2A5B3754C2C}" dt="2024-11-12T18:11:50.376" v="19"/>
      <pc:docMkLst>
        <pc:docMk/>
      </pc:docMkLst>
      <pc:sldChg chg="addSp delSp modSp">
        <pc:chgData name="Carly Cowan" userId="S::ccowan@restaurant.org::31b37874-57cd-4ef6-864a-b98226ec5d64" providerId="AD" clId="Web-{2F22F70F-8411-C512-95AC-E2A5B3754C2C}" dt="2024-11-12T18:11:50.376" v="19"/>
        <pc:sldMkLst>
          <pc:docMk/>
          <pc:sldMk cId="2912165337" sldId="323"/>
        </pc:sldMkLst>
      </pc:sldChg>
    </pc:docChg>
  </pc:docChgLst>
  <pc:docChgLst>
    <pc:chgData name="laura.c@ktdplus.com" userId="S::urn:spo:guest#laura.c@ktdplus.com::" providerId="AD" clId="Web-{F078CF51-CC2E-2219-7A5F-AAEB2CF52966}"/>
    <pc:docChg chg="addSld delSld modSld">
      <pc:chgData name="laura.c@ktdplus.com" userId="S::urn:spo:guest#laura.c@ktdplus.com::" providerId="AD" clId="Web-{F078CF51-CC2E-2219-7A5F-AAEB2CF52966}" dt="2024-11-06T08:39:30.938" v="305"/>
      <pc:docMkLst>
        <pc:docMk/>
      </pc:docMkLst>
      <pc:sldChg chg="addSp delSp modSp">
        <pc:chgData name="laura.c@ktdplus.com" userId="S::urn:spo:guest#laura.c@ktdplus.com::" providerId="AD" clId="Web-{F078CF51-CC2E-2219-7A5F-AAEB2CF52966}" dt="2024-11-06T08:12:07.137" v="0"/>
        <pc:sldMkLst>
          <pc:docMk/>
          <pc:sldMk cId="3919065111" sldId="269"/>
        </pc:sldMkLst>
      </pc:sldChg>
      <pc:sldChg chg="addSp delSp modSp">
        <pc:chgData name="laura.c@ktdplus.com" userId="S::urn:spo:guest#laura.c@ktdplus.com::" providerId="AD" clId="Web-{F078CF51-CC2E-2219-7A5F-AAEB2CF52966}" dt="2024-11-06T08:19:50.729" v="3"/>
        <pc:sldMkLst>
          <pc:docMk/>
          <pc:sldMk cId="741009491" sldId="300"/>
        </pc:sldMkLst>
      </pc:sldChg>
      <pc:sldChg chg="addSp delSp modSp del mod setBg modClrScheme chgLayout">
        <pc:chgData name="laura.c@ktdplus.com" userId="S::urn:spo:guest#laura.c@ktdplus.com::" providerId="AD" clId="Web-{F078CF51-CC2E-2219-7A5F-AAEB2CF52966}" dt="2024-11-06T08:39:30.938" v="305"/>
        <pc:sldMkLst>
          <pc:docMk/>
          <pc:sldMk cId="3648839945" sldId="304"/>
        </pc:sldMkLst>
      </pc:sldChg>
      <pc:sldChg chg="addSp delSp modSp mod modClrScheme chgLayout">
        <pc:chgData name="laura.c@ktdplus.com" userId="S::urn:spo:guest#laura.c@ktdplus.com::" providerId="AD" clId="Web-{F078CF51-CC2E-2219-7A5F-AAEB2CF52966}" dt="2024-11-06T08:23:19.673" v="9"/>
        <pc:sldMkLst>
          <pc:docMk/>
          <pc:sldMk cId="2912165337" sldId="323"/>
        </pc:sldMkLst>
      </pc:sldChg>
      <pc:sldChg chg="modSp">
        <pc:chgData name="laura.c@ktdplus.com" userId="S::urn:spo:guest#laura.c@ktdplus.com::" providerId="AD" clId="Web-{F078CF51-CC2E-2219-7A5F-AAEB2CF52966}" dt="2024-11-06T08:27:46.678" v="11" actId="20577"/>
        <pc:sldMkLst>
          <pc:docMk/>
          <pc:sldMk cId="1905141777" sldId="338"/>
        </pc:sldMkLst>
      </pc:sldChg>
      <pc:sldChg chg="addSp delSp modSp new mod modClrScheme chgLayout">
        <pc:chgData name="laura.c@ktdplus.com" userId="S::urn:spo:guest#laura.c@ktdplus.com::" providerId="AD" clId="Web-{F078CF51-CC2E-2219-7A5F-AAEB2CF52966}" dt="2024-11-06T08:32:12.359" v="195" actId="20577"/>
        <pc:sldMkLst>
          <pc:docMk/>
          <pc:sldMk cId="1081819114" sldId="342"/>
        </pc:sldMkLst>
      </pc:sldChg>
      <pc:sldChg chg="modSp new">
        <pc:chgData name="laura.c@ktdplus.com" userId="S::urn:spo:guest#laura.c@ktdplus.com::" providerId="AD" clId="Web-{F078CF51-CC2E-2219-7A5F-AAEB2CF52966}" dt="2024-11-06T08:39:11.733" v="304" actId="20577"/>
        <pc:sldMkLst>
          <pc:docMk/>
          <pc:sldMk cId="59981410" sldId="343"/>
        </pc:sldMkLst>
      </pc:sldChg>
    </pc:docChg>
  </pc:docChgLst>
  <pc:docChgLst>
    <pc:chgData name="Alyssa Beer" userId="70d1b027-2e30-4425-a264-75cdd89f79d9" providerId="ADAL" clId="{655509DC-C2A6-47AE-8EB8-2DB39FF76E2D}"/>
    <pc:docChg chg="sldOrd">
      <pc:chgData name="Alyssa Beer" userId="70d1b027-2e30-4425-a264-75cdd89f79d9" providerId="ADAL" clId="{655509DC-C2A6-47AE-8EB8-2DB39FF76E2D}" dt="2024-12-11T19:57:17.945" v="0" actId="20578"/>
      <pc:docMkLst>
        <pc:docMk/>
      </pc:docMkLst>
      <pc:sldChg chg="ord">
        <pc:chgData name="Alyssa Beer" userId="70d1b027-2e30-4425-a264-75cdd89f79d9" providerId="ADAL" clId="{655509DC-C2A6-47AE-8EB8-2DB39FF76E2D}" dt="2024-12-11T19:57:17.945" v="0" actId="20578"/>
        <pc:sldMkLst>
          <pc:docMk/>
          <pc:sldMk cId="1784429329"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2279C0-CB4F-400F-B97C-C319709EDC7B}" type="datetimeFigureOut">
              <a:rPr lang="en-US" smtClean="0"/>
              <a:t>10/14/2025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29607-C4A6-4C2D-8D0F-A21533BAE4D7}" type="slidenum">
              <a:rPr lang="en-US" smtClean="0"/>
              <a:t>‹#›</a:t>
            </a:fld>
            <a:endParaRPr lang="en-US"/>
          </a:p>
        </p:txBody>
      </p:sp>
    </p:spTree>
    <p:extLst>
      <p:ext uri="{BB962C8B-B14F-4D97-AF65-F5344CB8AC3E}">
        <p14:creationId xmlns:p14="http://schemas.microsoft.com/office/powerpoint/2010/main" val="15078467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429607-C4A6-4C2D-8D0F-A21533BAE4D7}" type="slidenum">
              <a:rPr lang="en-US" smtClean="0"/>
              <a:t>9</a:t>
            </a:fld>
            <a:endParaRPr lang="en-US"/>
          </a:p>
        </p:txBody>
      </p:sp>
    </p:spTree>
    <p:extLst>
      <p:ext uri="{BB962C8B-B14F-4D97-AF65-F5344CB8AC3E}">
        <p14:creationId xmlns:p14="http://schemas.microsoft.com/office/powerpoint/2010/main" val="1844334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CE526-1584-C6EC-9C26-4363E1B40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059CFE-A145-069D-4406-1D810E14AA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91CFC-3214-53D3-E233-CE797AA53A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94EE25-0EF7-C2E6-46AD-C1250D455CF2}"/>
              </a:ext>
            </a:extLst>
          </p:cNvPr>
          <p:cNvSpPr>
            <a:spLocks noGrp="1"/>
          </p:cNvSpPr>
          <p:nvPr>
            <p:ph type="sldNum" sz="quarter" idx="5"/>
          </p:nvPr>
        </p:nvSpPr>
        <p:spPr/>
        <p:txBody>
          <a:bodyPr/>
          <a:lstStyle/>
          <a:p>
            <a:fld id="{BC429607-C4A6-4C2D-8D0F-A21533BAE4D7}" type="slidenum">
              <a:rPr lang="en-US" smtClean="0"/>
              <a:t>18</a:t>
            </a:fld>
            <a:endParaRPr lang="en-US"/>
          </a:p>
        </p:txBody>
      </p:sp>
    </p:spTree>
    <p:extLst>
      <p:ext uri="{BB962C8B-B14F-4D97-AF65-F5344CB8AC3E}">
        <p14:creationId xmlns:p14="http://schemas.microsoft.com/office/powerpoint/2010/main" val="3595914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1A485-1E63-3087-B36E-2BC59C2A0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CBCA35-9B9D-1377-E8CD-E601A4489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67C647-03F9-969C-2F79-D6870A799D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879CAC6-917F-F1B1-0A8B-072EB1303C80}"/>
              </a:ext>
            </a:extLst>
          </p:cNvPr>
          <p:cNvSpPr>
            <a:spLocks noGrp="1"/>
          </p:cNvSpPr>
          <p:nvPr>
            <p:ph type="sldNum" sz="quarter" idx="5"/>
          </p:nvPr>
        </p:nvSpPr>
        <p:spPr/>
        <p:txBody>
          <a:bodyPr/>
          <a:lstStyle/>
          <a:p>
            <a:fld id="{BC429607-C4A6-4C2D-8D0F-A21533BAE4D7}" type="slidenum">
              <a:rPr lang="en-US" smtClean="0"/>
              <a:t>19</a:t>
            </a:fld>
            <a:endParaRPr lang="en-US"/>
          </a:p>
        </p:txBody>
      </p:sp>
    </p:spTree>
    <p:extLst>
      <p:ext uri="{BB962C8B-B14F-4D97-AF65-F5344CB8AC3E}">
        <p14:creationId xmlns:p14="http://schemas.microsoft.com/office/powerpoint/2010/main" val="20347934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429607-C4A6-4C2D-8D0F-A21533BAE4D7}" type="slidenum">
              <a:rPr lang="en-US" smtClean="0"/>
              <a:t>24</a:t>
            </a:fld>
            <a:endParaRPr lang="en-US"/>
          </a:p>
        </p:txBody>
      </p:sp>
    </p:spTree>
    <p:extLst>
      <p:ext uri="{BB962C8B-B14F-4D97-AF65-F5344CB8AC3E}">
        <p14:creationId xmlns:p14="http://schemas.microsoft.com/office/powerpoint/2010/main" val="1707231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C429607-C4A6-4C2D-8D0F-A21533BAE4D7}" type="slidenum">
              <a:rPr lang="en-US" smtClean="0"/>
              <a:t>38</a:t>
            </a:fld>
            <a:endParaRPr lang="en-US"/>
          </a:p>
        </p:txBody>
      </p:sp>
    </p:spTree>
    <p:extLst>
      <p:ext uri="{BB962C8B-B14F-4D97-AF65-F5344CB8AC3E}">
        <p14:creationId xmlns:p14="http://schemas.microsoft.com/office/powerpoint/2010/main" val="1115525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48A3A-57BB-1811-431F-E80462101B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32126B-FE61-02FE-FB0A-D2FC1BBFF8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182CAE-7261-6ACF-F7C7-9A03F7FB4B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A92EC-1106-4E5E-5E44-4882981D4B2D}"/>
              </a:ext>
            </a:extLst>
          </p:cNvPr>
          <p:cNvSpPr>
            <a:spLocks noGrp="1"/>
          </p:cNvSpPr>
          <p:nvPr>
            <p:ph type="sldNum" sz="quarter" idx="5"/>
          </p:nvPr>
        </p:nvSpPr>
        <p:spPr/>
        <p:txBody>
          <a:bodyPr/>
          <a:lstStyle/>
          <a:p>
            <a:fld id="{BC429607-C4A6-4C2D-8D0F-A21533BAE4D7}" type="slidenum">
              <a:rPr lang="en-US" smtClean="0"/>
              <a:t>10</a:t>
            </a:fld>
            <a:endParaRPr lang="en-US"/>
          </a:p>
        </p:txBody>
      </p:sp>
    </p:spTree>
    <p:extLst>
      <p:ext uri="{BB962C8B-B14F-4D97-AF65-F5344CB8AC3E}">
        <p14:creationId xmlns:p14="http://schemas.microsoft.com/office/powerpoint/2010/main" val="1598707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8028D-E9E4-F2A5-EA55-776901619A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9932F-5665-0FDB-E650-6BC60B1E2A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945C2A-5BEA-E602-0C2C-CB4B00E0F6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9F6122-518E-F3A1-E89A-ABD46B938E99}"/>
              </a:ext>
            </a:extLst>
          </p:cNvPr>
          <p:cNvSpPr>
            <a:spLocks noGrp="1"/>
          </p:cNvSpPr>
          <p:nvPr>
            <p:ph type="sldNum" sz="quarter" idx="5"/>
          </p:nvPr>
        </p:nvSpPr>
        <p:spPr/>
        <p:txBody>
          <a:bodyPr/>
          <a:lstStyle/>
          <a:p>
            <a:fld id="{BC429607-C4A6-4C2D-8D0F-A21533BAE4D7}" type="slidenum">
              <a:rPr lang="en-US" smtClean="0"/>
              <a:t>11</a:t>
            </a:fld>
            <a:endParaRPr lang="en-US"/>
          </a:p>
        </p:txBody>
      </p:sp>
    </p:spTree>
    <p:extLst>
      <p:ext uri="{BB962C8B-B14F-4D97-AF65-F5344CB8AC3E}">
        <p14:creationId xmlns:p14="http://schemas.microsoft.com/office/powerpoint/2010/main" val="1981779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3B803-BF76-E4A5-8A1B-E87AB2B38C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CFD8D5-5F7A-2311-6900-32165465DB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E534BA-E326-14AC-C964-74BBDD1E55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8AF8D0-C7C7-1FE0-65BF-E2266C8548E2}"/>
              </a:ext>
            </a:extLst>
          </p:cNvPr>
          <p:cNvSpPr>
            <a:spLocks noGrp="1"/>
          </p:cNvSpPr>
          <p:nvPr>
            <p:ph type="sldNum" sz="quarter" idx="5"/>
          </p:nvPr>
        </p:nvSpPr>
        <p:spPr/>
        <p:txBody>
          <a:bodyPr/>
          <a:lstStyle/>
          <a:p>
            <a:fld id="{BC429607-C4A6-4C2D-8D0F-A21533BAE4D7}" type="slidenum">
              <a:rPr lang="en-US" smtClean="0"/>
              <a:t>12</a:t>
            </a:fld>
            <a:endParaRPr lang="en-US"/>
          </a:p>
        </p:txBody>
      </p:sp>
    </p:spTree>
    <p:extLst>
      <p:ext uri="{BB962C8B-B14F-4D97-AF65-F5344CB8AC3E}">
        <p14:creationId xmlns:p14="http://schemas.microsoft.com/office/powerpoint/2010/main" val="4048507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A5400-9EE7-2E7A-4485-43EF84BA0D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46AEDB-4916-04FB-165B-AC50FC4739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78F885-ABEA-6B40-8704-E62FC9E75B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891F2B-E441-AEE7-8592-C7412F5A36C1}"/>
              </a:ext>
            </a:extLst>
          </p:cNvPr>
          <p:cNvSpPr>
            <a:spLocks noGrp="1"/>
          </p:cNvSpPr>
          <p:nvPr>
            <p:ph type="sldNum" sz="quarter" idx="5"/>
          </p:nvPr>
        </p:nvSpPr>
        <p:spPr/>
        <p:txBody>
          <a:bodyPr/>
          <a:lstStyle/>
          <a:p>
            <a:fld id="{BC429607-C4A6-4C2D-8D0F-A21533BAE4D7}" type="slidenum">
              <a:rPr lang="en-US" smtClean="0"/>
              <a:t>13</a:t>
            </a:fld>
            <a:endParaRPr lang="en-US"/>
          </a:p>
        </p:txBody>
      </p:sp>
    </p:spTree>
    <p:extLst>
      <p:ext uri="{BB962C8B-B14F-4D97-AF65-F5344CB8AC3E}">
        <p14:creationId xmlns:p14="http://schemas.microsoft.com/office/powerpoint/2010/main" val="2322941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D835-C86D-4E79-C58E-1A2366A675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002CB0-1625-9058-C4A8-16F59C3B6D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297F54-F2FF-BCC5-E80F-3B8AA5C23D1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387BF93-48DD-B56E-AF3D-574564597746}"/>
              </a:ext>
            </a:extLst>
          </p:cNvPr>
          <p:cNvSpPr>
            <a:spLocks noGrp="1"/>
          </p:cNvSpPr>
          <p:nvPr>
            <p:ph type="sldNum" sz="quarter" idx="5"/>
          </p:nvPr>
        </p:nvSpPr>
        <p:spPr/>
        <p:txBody>
          <a:bodyPr/>
          <a:lstStyle/>
          <a:p>
            <a:fld id="{BC429607-C4A6-4C2D-8D0F-A21533BAE4D7}" type="slidenum">
              <a:rPr lang="en-US" smtClean="0"/>
              <a:t>14</a:t>
            </a:fld>
            <a:endParaRPr lang="en-US"/>
          </a:p>
        </p:txBody>
      </p:sp>
    </p:spTree>
    <p:extLst>
      <p:ext uri="{BB962C8B-B14F-4D97-AF65-F5344CB8AC3E}">
        <p14:creationId xmlns:p14="http://schemas.microsoft.com/office/powerpoint/2010/main" val="3232724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2AA6AE-AA05-602B-D260-C36E45AFA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FD26FB-D342-EA66-AC61-1D7EF5855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1692CC-6CD6-4E9B-43ED-DD1119C963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820490-61BF-0B81-B389-533952921289}"/>
              </a:ext>
            </a:extLst>
          </p:cNvPr>
          <p:cNvSpPr>
            <a:spLocks noGrp="1"/>
          </p:cNvSpPr>
          <p:nvPr>
            <p:ph type="sldNum" sz="quarter" idx="5"/>
          </p:nvPr>
        </p:nvSpPr>
        <p:spPr/>
        <p:txBody>
          <a:bodyPr/>
          <a:lstStyle/>
          <a:p>
            <a:fld id="{BC429607-C4A6-4C2D-8D0F-A21533BAE4D7}" type="slidenum">
              <a:rPr lang="en-US" smtClean="0"/>
              <a:t>15</a:t>
            </a:fld>
            <a:endParaRPr lang="en-US"/>
          </a:p>
        </p:txBody>
      </p:sp>
    </p:spTree>
    <p:extLst>
      <p:ext uri="{BB962C8B-B14F-4D97-AF65-F5344CB8AC3E}">
        <p14:creationId xmlns:p14="http://schemas.microsoft.com/office/powerpoint/2010/main" val="2437043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D60F9-EBCB-6657-B29D-9FD281AE5D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F84BB2-A7F2-F572-8C54-6EC32401B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6929E9-D62B-A13E-9A20-E6AC8AC576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263C26-3F3B-AF0D-069C-FB3AC30B910C}"/>
              </a:ext>
            </a:extLst>
          </p:cNvPr>
          <p:cNvSpPr>
            <a:spLocks noGrp="1"/>
          </p:cNvSpPr>
          <p:nvPr>
            <p:ph type="sldNum" sz="quarter" idx="5"/>
          </p:nvPr>
        </p:nvSpPr>
        <p:spPr/>
        <p:txBody>
          <a:bodyPr/>
          <a:lstStyle/>
          <a:p>
            <a:fld id="{BC429607-C4A6-4C2D-8D0F-A21533BAE4D7}" type="slidenum">
              <a:rPr lang="en-US" smtClean="0"/>
              <a:t>16</a:t>
            </a:fld>
            <a:endParaRPr lang="en-US"/>
          </a:p>
        </p:txBody>
      </p:sp>
    </p:spTree>
    <p:extLst>
      <p:ext uri="{BB962C8B-B14F-4D97-AF65-F5344CB8AC3E}">
        <p14:creationId xmlns:p14="http://schemas.microsoft.com/office/powerpoint/2010/main" val="24056880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300A72-5EE8-543D-BC2D-23C7B9FF4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047B32-7DD4-C013-CDBD-497B6AF1D3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630ED0-33DE-2CEC-87A7-5E15E06B5B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C7C9D0-DEF7-98B2-43C0-59B7F27BE5E2}"/>
              </a:ext>
            </a:extLst>
          </p:cNvPr>
          <p:cNvSpPr>
            <a:spLocks noGrp="1"/>
          </p:cNvSpPr>
          <p:nvPr>
            <p:ph type="sldNum" sz="quarter" idx="5"/>
          </p:nvPr>
        </p:nvSpPr>
        <p:spPr/>
        <p:txBody>
          <a:bodyPr/>
          <a:lstStyle/>
          <a:p>
            <a:fld id="{BC429607-C4A6-4C2D-8D0F-A21533BAE4D7}" type="slidenum">
              <a:rPr lang="en-US" smtClean="0"/>
              <a:t>17</a:t>
            </a:fld>
            <a:endParaRPr lang="en-US"/>
          </a:p>
        </p:txBody>
      </p:sp>
    </p:spTree>
    <p:extLst>
      <p:ext uri="{BB962C8B-B14F-4D97-AF65-F5344CB8AC3E}">
        <p14:creationId xmlns:p14="http://schemas.microsoft.com/office/powerpoint/2010/main" val="2039854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334125" y="914400"/>
            <a:ext cx="5699379" cy="1371600"/>
          </a:xfrm>
        </p:spPr>
        <p:txBody>
          <a:bodyPr lIns="182880" rIns="182880" anchor="t" anchorCtr="0">
            <a:noAutofit/>
          </a:bodyPr>
          <a:lstStyle>
            <a:lvl1pPr>
              <a:defRPr sz="9600" baseline="0">
                <a:solidFill>
                  <a:srgbClr val="183C8E"/>
                </a:solidFill>
              </a:defRPr>
            </a:lvl1pPr>
          </a:lstStyle>
          <a:p>
            <a:r>
              <a:rPr lang="en-US" dirty="0" err="1"/>
              <a:t>Ch</a:t>
            </a:r>
            <a:r>
              <a:rPr lang="en-US" dirty="0"/>
              <a:t>#</a:t>
            </a:r>
          </a:p>
        </p:txBody>
      </p:sp>
      <p:sp>
        <p:nvSpPr>
          <p:cNvPr id="7" name="Rectangle 6"/>
          <p:cNvSpPr/>
          <p:nvPr userDrawn="1"/>
        </p:nvSpPr>
        <p:spPr>
          <a:xfrm>
            <a:off x="6096000" y="5029199"/>
            <a:ext cx="6096000" cy="126099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p:cNvSpPr>
            <a:spLocks noGrp="1"/>
          </p:cNvSpPr>
          <p:nvPr>
            <p:ph type="pic" sz="quarter" idx="10"/>
          </p:nvPr>
        </p:nvSpPr>
        <p:spPr>
          <a:xfrm>
            <a:off x="0" y="0"/>
            <a:ext cx="6096000" cy="6858000"/>
          </a:xfrm>
        </p:spPr>
        <p:txBody>
          <a:bodyPr/>
          <a:lstStyle/>
          <a:p>
            <a:r>
              <a:rPr lang="en-US"/>
              <a:t>Click icon to add picture</a:t>
            </a:r>
            <a:endParaRPr lang="en-US" dirty="0"/>
          </a:p>
        </p:txBody>
      </p:sp>
      <p:sp>
        <p:nvSpPr>
          <p:cNvPr id="18" name="Rectangle 17"/>
          <p:cNvSpPr/>
          <p:nvPr userDrawn="1"/>
        </p:nvSpPr>
        <p:spPr>
          <a:xfrm>
            <a:off x="6330826" y="5120640"/>
            <a:ext cx="5702677" cy="1169551"/>
          </a:xfrm>
          <a:prstGeom prst="rect">
            <a:avLst/>
          </a:prstGeom>
        </p:spPr>
        <p:txBody>
          <a:bodyPr wrap="square" lIns="91440" rIns="91440">
            <a:spAutoFit/>
          </a:bodyPr>
          <a:lstStyle/>
          <a:p>
            <a:r>
              <a:rPr lang="en-US" sz="2600" b="1" spc="-50" baseline="0" dirty="0">
                <a:solidFill>
                  <a:schemeClr val="bg1"/>
                </a:solidFill>
                <a:latin typeface="+mj-lt"/>
              </a:rPr>
              <a:t>Foundations of Restaurant Management &amp; Culinary Arts</a:t>
            </a:r>
            <a:endParaRPr lang="en-US" sz="2600" b="1" spc="-50" baseline="0" dirty="0">
              <a:solidFill>
                <a:schemeClr val="bg2"/>
              </a:solidFill>
              <a:latin typeface="+mj-lt"/>
            </a:endParaRPr>
          </a:p>
          <a:p>
            <a:pPr algn="r"/>
            <a:r>
              <a:rPr lang="en-US" sz="1800" b="0" dirty="0">
                <a:solidFill>
                  <a:srgbClr val="88C654"/>
                </a:solidFill>
                <a:latin typeface="+mj-lt"/>
              </a:rPr>
              <a:t>3rd Edition</a:t>
            </a:r>
          </a:p>
        </p:txBody>
      </p:sp>
      <p:sp>
        <p:nvSpPr>
          <p:cNvPr id="21" name="Text Placeholder 20"/>
          <p:cNvSpPr>
            <a:spLocks noGrp="1"/>
          </p:cNvSpPr>
          <p:nvPr>
            <p:ph type="body" sz="quarter" idx="11" hasCustomPrompt="1"/>
          </p:nvPr>
        </p:nvSpPr>
        <p:spPr>
          <a:xfrm>
            <a:off x="6333873" y="2711450"/>
            <a:ext cx="5699378" cy="1908175"/>
          </a:xfrm>
        </p:spPr>
        <p:txBody>
          <a:bodyPr lIns="182880" rIns="182880">
            <a:normAutofit/>
          </a:bodyPr>
          <a:lstStyle>
            <a:lvl1pPr>
              <a:defRPr sz="3200" baseline="0">
                <a:solidFill>
                  <a:schemeClr val="tx1"/>
                </a:solidFill>
              </a:defRPr>
            </a:lvl1pPr>
            <a:lvl2pPr marL="457200" indent="0">
              <a:buNone/>
              <a:defRPr/>
            </a:lvl2pPr>
          </a:lstStyle>
          <a:p>
            <a:pPr lvl="0"/>
            <a:r>
              <a:rPr lang="en-US" dirty="0"/>
              <a:t>CLICK TO EDIT MASTER TEXT STYLES</a:t>
            </a:r>
          </a:p>
        </p:txBody>
      </p:sp>
      <p:sp>
        <p:nvSpPr>
          <p:cNvPr id="3" name="Rectangle 2">
            <a:extLst>
              <a:ext uri="{FF2B5EF4-FFF2-40B4-BE49-F238E27FC236}">
                <a16:creationId xmlns:a16="http://schemas.microsoft.com/office/drawing/2014/main" id="{839E81AC-A81E-7870-F6C8-8C11C4F95213}"/>
              </a:ext>
            </a:extLst>
          </p:cNvPr>
          <p:cNvSpPr/>
          <p:nvPr userDrawn="1"/>
        </p:nvSpPr>
        <p:spPr>
          <a:xfrm>
            <a:off x="6333874" y="6364224"/>
            <a:ext cx="5699630" cy="369332"/>
          </a:xfrm>
          <a:prstGeom prst="rect">
            <a:avLst/>
          </a:prstGeom>
        </p:spPr>
        <p:txBody>
          <a:bodyPr wrap="square" lIns="182880" rIns="182880">
            <a:spAutoFit/>
          </a:bodyPr>
          <a:lstStyle/>
          <a:p>
            <a:r>
              <a:rPr lang="en-US" sz="600" dirty="0"/>
              <a:t>© 2010-2025 National Restaurant Association Educational Foundation (NRAEF). All rights reserved. NRAEF, ProStart, and related names and logos are registered trademarks of the NRAEF. National Restaurant Association (Association) and related names and logos are registered trademarks of the Association.  These marks may not be copied, reproduced, or otherwise used without the explicit written permission of the owner of each mark.</a:t>
            </a:r>
          </a:p>
        </p:txBody>
      </p:sp>
      <p:pic>
        <p:nvPicPr>
          <p:cNvPr id="4" name="Picture 3" descr="A close-up of National Restaurant Association logo and ProStart logo&#10;">
            <a:extLst>
              <a:ext uri="{FF2B5EF4-FFF2-40B4-BE49-F238E27FC236}">
                <a16:creationId xmlns:a16="http://schemas.microsoft.com/office/drawing/2014/main" id="{8FEB9150-5F6A-21D8-D3EE-0401ECB0556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991593" y="0"/>
            <a:ext cx="3200407" cy="914402"/>
          </a:xfrm>
          <a:prstGeom prst="rect">
            <a:avLst/>
          </a:prstGeom>
        </p:spPr>
      </p:pic>
    </p:spTree>
    <p:custDataLst>
      <p:tags r:id="rId1"/>
    </p:custDataLst>
    <p:extLst>
      <p:ext uri="{BB962C8B-B14F-4D97-AF65-F5344CB8AC3E}">
        <p14:creationId xmlns:p14="http://schemas.microsoft.com/office/powerpoint/2010/main" val="1904193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Photos Only">
    <p:spTree>
      <p:nvGrpSpPr>
        <p:cNvPr id="1" name=""/>
        <p:cNvGrpSpPr/>
        <p:nvPr/>
      </p:nvGrpSpPr>
      <p:grpSpPr>
        <a:xfrm>
          <a:off x="0" y="0"/>
          <a:ext cx="0" cy="0"/>
          <a:chOff x="0" y="0"/>
          <a:chExt cx="0" cy="0"/>
        </a:xfrm>
      </p:grpSpPr>
      <p:sp>
        <p:nvSpPr>
          <p:cNvPr id="15" name="Picture Placeholder 11"/>
          <p:cNvSpPr>
            <a:spLocks noGrp="1"/>
          </p:cNvSpPr>
          <p:nvPr>
            <p:ph type="pic" sz="quarter" idx="13"/>
          </p:nvPr>
        </p:nvSpPr>
        <p:spPr>
          <a:xfrm>
            <a:off x="6400800" y="3894137"/>
            <a:ext cx="3246120" cy="2011680"/>
          </a:xfrm>
          <a:ln>
            <a:solidFill>
              <a:schemeClr val="tx1"/>
            </a:solidFill>
          </a:ln>
        </p:spPr>
        <p:txBody>
          <a:bodyPr/>
          <a:lstStyle/>
          <a:p>
            <a:r>
              <a:rPr lang="en-US" dirty="0"/>
              <a:t>Click icon to add picture</a:t>
            </a:r>
          </a:p>
        </p:txBody>
      </p:sp>
      <p:sp>
        <p:nvSpPr>
          <p:cNvPr id="16" name="Picture Placeholder 11"/>
          <p:cNvSpPr>
            <a:spLocks noGrp="1"/>
          </p:cNvSpPr>
          <p:nvPr>
            <p:ph type="pic" sz="quarter" idx="17"/>
          </p:nvPr>
        </p:nvSpPr>
        <p:spPr>
          <a:xfrm>
            <a:off x="2542032" y="3894136"/>
            <a:ext cx="3246120" cy="2011680"/>
          </a:xfrm>
          <a:ln>
            <a:solidFill>
              <a:schemeClr val="tx1"/>
            </a:solidFill>
          </a:ln>
        </p:spPr>
        <p:txBody>
          <a:bodyPr/>
          <a:lstStyle/>
          <a:p>
            <a:r>
              <a:rPr lang="en-US" dirty="0"/>
              <a:t>Click icon to add picture</a:t>
            </a:r>
          </a:p>
        </p:txBody>
      </p:sp>
      <p:sp>
        <p:nvSpPr>
          <p:cNvPr id="12" name="Picture Placeholder 11"/>
          <p:cNvSpPr>
            <a:spLocks noGrp="1"/>
          </p:cNvSpPr>
          <p:nvPr>
            <p:ph type="pic" sz="quarter" idx="11"/>
          </p:nvPr>
        </p:nvSpPr>
        <p:spPr>
          <a:xfrm>
            <a:off x="6400800" y="1554481"/>
            <a:ext cx="3246120" cy="2011680"/>
          </a:xfrm>
          <a:ln>
            <a:solidFill>
              <a:schemeClr val="tx1"/>
            </a:solidFill>
          </a:ln>
        </p:spPr>
        <p:txBody>
          <a:bodyPr/>
          <a:lstStyle/>
          <a:p>
            <a:r>
              <a:rPr lang="en-US"/>
              <a:t>Click icon to add picture</a:t>
            </a:r>
          </a:p>
        </p:txBody>
      </p:sp>
      <p:sp>
        <p:nvSpPr>
          <p:cNvPr id="14" name="Picture Placeholder 11"/>
          <p:cNvSpPr>
            <a:spLocks noGrp="1"/>
          </p:cNvSpPr>
          <p:nvPr>
            <p:ph type="pic" sz="quarter" idx="16"/>
          </p:nvPr>
        </p:nvSpPr>
        <p:spPr>
          <a:xfrm>
            <a:off x="2542032" y="1554480"/>
            <a:ext cx="3246120" cy="2011680"/>
          </a:xfrm>
          <a:ln>
            <a:solidFill>
              <a:schemeClr val="tx1"/>
            </a:solidFill>
          </a:ln>
        </p:spPr>
        <p:txBody>
          <a:bodyPr/>
          <a:lstStyle/>
          <a:p>
            <a:r>
              <a:rPr lang="en-US"/>
              <a:t>Click icon to add picture</a:t>
            </a:r>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17"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243107297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hotos Only">
    <p:spTree>
      <p:nvGrpSpPr>
        <p:cNvPr id="1" name=""/>
        <p:cNvGrpSpPr/>
        <p:nvPr/>
      </p:nvGrpSpPr>
      <p:grpSpPr>
        <a:xfrm>
          <a:off x="0" y="0"/>
          <a:ext cx="0" cy="0"/>
          <a:chOff x="0" y="0"/>
          <a:chExt cx="0" cy="0"/>
        </a:xfrm>
      </p:grpSpPr>
      <p:sp>
        <p:nvSpPr>
          <p:cNvPr id="15" name="Picture Placeholder 11"/>
          <p:cNvSpPr>
            <a:spLocks noGrp="1"/>
          </p:cNvSpPr>
          <p:nvPr>
            <p:ph type="pic" sz="quarter" idx="13"/>
          </p:nvPr>
        </p:nvSpPr>
        <p:spPr>
          <a:xfrm>
            <a:off x="8321040" y="3894137"/>
            <a:ext cx="3246120" cy="2011680"/>
          </a:xfrm>
          <a:ln>
            <a:solidFill>
              <a:schemeClr val="tx1"/>
            </a:solidFill>
          </a:ln>
        </p:spPr>
        <p:txBody>
          <a:bodyPr/>
          <a:lstStyle/>
          <a:p>
            <a:r>
              <a:rPr lang="en-US" dirty="0"/>
              <a:t>Click icon to add picture</a:t>
            </a:r>
          </a:p>
        </p:txBody>
      </p:sp>
      <p:sp>
        <p:nvSpPr>
          <p:cNvPr id="16" name="Picture Placeholder 11"/>
          <p:cNvSpPr>
            <a:spLocks noGrp="1"/>
          </p:cNvSpPr>
          <p:nvPr>
            <p:ph type="pic" sz="quarter" idx="17"/>
          </p:nvPr>
        </p:nvSpPr>
        <p:spPr>
          <a:xfrm>
            <a:off x="4480560" y="3894136"/>
            <a:ext cx="3246120" cy="2011680"/>
          </a:xfrm>
          <a:ln>
            <a:solidFill>
              <a:schemeClr val="tx1"/>
            </a:solidFill>
          </a:ln>
        </p:spPr>
        <p:txBody>
          <a:bodyPr/>
          <a:lstStyle/>
          <a:p>
            <a:r>
              <a:rPr lang="en-US" dirty="0"/>
              <a:t>Click icon to add picture</a:t>
            </a:r>
          </a:p>
        </p:txBody>
      </p:sp>
      <p:sp>
        <p:nvSpPr>
          <p:cNvPr id="13" name="Picture Placeholder 11"/>
          <p:cNvSpPr>
            <a:spLocks noGrp="1"/>
          </p:cNvSpPr>
          <p:nvPr>
            <p:ph type="pic" sz="quarter" idx="15"/>
          </p:nvPr>
        </p:nvSpPr>
        <p:spPr>
          <a:xfrm>
            <a:off x="612648" y="3894136"/>
            <a:ext cx="3246120" cy="2011680"/>
          </a:xfrm>
          <a:ln>
            <a:solidFill>
              <a:schemeClr val="tx1"/>
            </a:solidFill>
          </a:ln>
        </p:spPr>
        <p:txBody>
          <a:bodyPr/>
          <a:lstStyle/>
          <a:p>
            <a:r>
              <a:rPr lang="en-US" dirty="0"/>
              <a:t>Click icon to add picture</a:t>
            </a:r>
          </a:p>
        </p:txBody>
      </p:sp>
      <p:sp>
        <p:nvSpPr>
          <p:cNvPr id="12" name="Picture Placeholder 11"/>
          <p:cNvSpPr>
            <a:spLocks noGrp="1"/>
          </p:cNvSpPr>
          <p:nvPr>
            <p:ph type="pic" sz="quarter" idx="11"/>
          </p:nvPr>
        </p:nvSpPr>
        <p:spPr>
          <a:xfrm>
            <a:off x="8321040" y="1554481"/>
            <a:ext cx="3246120" cy="2011680"/>
          </a:xfrm>
          <a:ln>
            <a:solidFill>
              <a:schemeClr val="tx1"/>
            </a:solidFill>
          </a:ln>
        </p:spPr>
        <p:txBody>
          <a:bodyPr/>
          <a:lstStyle/>
          <a:p>
            <a:r>
              <a:rPr lang="en-US" dirty="0"/>
              <a:t>Click icon to add picture</a:t>
            </a:r>
          </a:p>
        </p:txBody>
      </p:sp>
      <p:sp>
        <p:nvSpPr>
          <p:cNvPr id="14" name="Picture Placeholder 11"/>
          <p:cNvSpPr>
            <a:spLocks noGrp="1"/>
          </p:cNvSpPr>
          <p:nvPr>
            <p:ph type="pic" sz="quarter" idx="16"/>
          </p:nvPr>
        </p:nvSpPr>
        <p:spPr>
          <a:xfrm>
            <a:off x="4480560" y="1554480"/>
            <a:ext cx="3246120" cy="2011680"/>
          </a:xfrm>
          <a:ln>
            <a:solidFill>
              <a:schemeClr val="tx1"/>
            </a:solidFill>
          </a:ln>
        </p:spPr>
        <p:txBody>
          <a:bodyPr/>
          <a:lstStyle/>
          <a:p>
            <a:r>
              <a:rPr lang="en-US" dirty="0"/>
              <a:t>Click icon to add picture</a:t>
            </a:r>
          </a:p>
        </p:txBody>
      </p:sp>
      <p:sp>
        <p:nvSpPr>
          <p:cNvPr id="11" name="Picture Placeholder 11"/>
          <p:cNvSpPr>
            <a:spLocks noGrp="1"/>
          </p:cNvSpPr>
          <p:nvPr>
            <p:ph type="pic" sz="quarter" idx="14"/>
          </p:nvPr>
        </p:nvSpPr>
        <p:spPr>
          <a:xfrm>
            <a:off x="612648" y="1554480"/>
            <a:ext cx="3246120" cy="2011680"/>
          </a:xfrm>
          <a:ln>
            <a:solidFill>
              <a:schemeClr val="tx1"/>
            </a:solidFill>
          </a:ln>
        </p:spPr>
        <p:txBody>
          <a:bodyPr/>
          <a:lstStyle/>
          <a:p>
            <a:r>
              <a:rPr lang="en-US" dirty="0"/>
              <a:t>Click icon to add picture</a:t>
            </a:r>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17"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307866124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Knowledge Check">
    <p:spTree>
      <p:nvGrpSpPr>
        <p:cNvPr id="1" name=""/>
        <p:cNvGrpSpPr/>
        <p:nvPr/>
      </p:nvGrpSpPr>
      <p:grpSpPr>
        <a:xfrm>
          <a:off x="0" y="0"/>
          <a:ext cx="0" cy="0"/>
          <a:chOff x="0" y="0"/>
          <a:chExt cx="0" cy="0"/>
        </a:xfrm>
      </p:grpSpPr>
      <p:sp>
        <p:nvSpPr>
          <p:cNvPr id="7" name="Rectangle 6"/>
          <p:cNvSpPr/>
          <p:nvPr userDrawn="1"/>
        </p:nvSpPr>
        <p:spPr>
          <a:xfrm>
            <a:off x="0" y="0"/>
            <a:ext cx="12192000" cy="6857999"/>
          </a:xfrm>
          <a:prstGeom prst="rect">
            <a:avLst/>
          </a:prstGeom>
          <a:solidFill>
            <a:srgbClr val="183C8E">
              <a:alpha val="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baseline="0">
                <a:solidFill>
                  <a:srgbClr val="183C8E"/>
                </a:solidFill>
              </a:defRPr>
            </a:lvl1pPr>
          </a:lstStyle>
          <a:p>
            <a:r>
              <a:rPr lang="en-US" dirty="0"/>
              <a:t>Knowledge Check</a:t>
            </a:r>
          </a:p>
        </p:txBody>
      </p:sp>
      <p:sp>
        <p:nvSpPr>
          <p:cNvPr id="3" name="Content Placeholder 2"/>
          <p:cNvSpPr>
            <a:spLocks noGrp="1"/>
          </p:cNvSpPr>
          <p:nvPr>
            <p:ph idx="1"/>
          </p:nvPr>
        </p:nvSpPr>
        <p:spPr/>
        <p:txBody>
          <a:bodyPr/>
          <a:lstStyle>
            <a:lvl1pPr marL="461963" indent="-461963">
              <a:buClr>
                <a:srgbClr val="183C8E"/>
              </a:buClr>
              <a:buFont typeface="+mj-lt"/>
              <a:buAutoNum type="arabicPeriod"/>
              <a:defRPr>
                <a:solidFill>
                  <a:srgbClr val="183C8E"/>
                </a:solidFill>
              </a:defRPr>
            </a:lvl1pPr>
            <a:lvl2pPr marL="457200" indent="0">
              <a:buClr>
                <a:schemeClr val="accent1"/>
              </a:buClr>
              <a:buFontTx/>
              <a:buNone/>
              <a:defRPr>
                <a:solidFill>
                  <a:srgbClr val="183C8E"/>
                </a:solidFill>
              </a:defRPr>
            </a:lvl2pPr>
            <a:lvl3pPr marL="1257300" indent="-342900">
              <a:buClr>
                <a:srgbClr val="183C8E"/>
              </a:buClr>
              <a:buFont typeface="Arial" panose="020B0604020202020204" pitchFamily="34" charset="0"/>
              <a:buChar char="•"/>
              <a:defRPr>
                <a:solidFill>
                  <a:srgbClr val="183C8E"/>
                </a:solidFill>
              </a:defRPr>
            </a:lvl3pPr>
            <a:lvl4pPr marL="1657350" indent="-285750">
              <a:buClr>
                <a:srgbClr val="183C8E"/>
              </a:buClr>
              <a:buFont typeface="Arial" panose="020B0604020202020204" pitchFamily="34" charset="0"/>
              <a:buChar char="•"/>
              <a:defRPr>
                <a:solidFill>
                  <a:srgbClr val="183C8E"/>
                </a:solidFill>
              </a:defRPr>
            </a:lvl4pPr>
            <a:lvl5pPr marL="2114550" indent="-285750">
              <a:buClr>
                <a:srgbClr val="183C8E"/>
              </a:buClr>
              <a:buFont typeface="Arial" panose="020B0604020202020204" pitchFamily="34" charset="0"/>
              <a:buChar char="•"/>
              <a:defRPr>
                <a:solidFill>
                  <a:srgbClr val="183C8E"/>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accent1"/>
                </a:solidFill>
              </a:defRPr>
            </a:lvl1pPr>
          </a:lstStyle>
          <a:p>
            <a:fld id="{BF568A59-ACA4-4C70-9252-AAB755DA2F6B}" type="slidenum">
              <a:rPr lang="en-US" smtClean="0"/>
              <a:pPr/>
              <a:t>‹#›</a:t>
            </a:fld>
            <a:endParaRPr lang="en-US"/>
          </a:p>
        </p:txBody>
      </p:sp>
      <p:sp>
        <p:nvSpPr>
          <p:cNvPr id="4" name="Rectangle 3">
            <a:extLst>
              <a:ext uri="{FF2B5EF4-FFF2-40B4-BE49-F238E27FC236}">
                <a16:creationId xmlns:a16="http://schemas.microsoft.com/office/drawing/2014/main" id="{07FCE294-87D4-CBD7-5DD0-1E803BCCDC4E}"/>
              </a:ext>
            </a:extLst>
          </p:cNvPr>
          <p:cNvSpPr/>
          <p:nvPr userDrawn="1"/>
        </p:nvSpPr>
        <p:spPr>
          <a:xfrm>
            <a:off x="1524" y="6172200"/>
            <a:ext cx="12188952" cy="18288"/>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2454564"/>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ssential Skills">
    <p:bg>
      <p:bgPr>
        <a:solidFill>
          <a:schemeClr val="bg1">
            <a:lumMod val="95000"/>
          </a:schemeClr>
        </a:solidFill>
        <a:effectLst/>
      </p:bgPr>
    </p:bg>
    <p:spTree>
      <p:nvGrpSpPr>
        <p:cNvPr id="1" name=""/>
        <p:cNvGrpSpPr/>
        <p:nvPr/>
      </p:nvGrpSpPr>
      <p:grpSpPr>
        <a:xfrm>
          <a:off x="0" y="0"/>
          <a:ext cx="0" cy="0"/>
          <a:chOff x="0" y="0"/>
          <a:chExt cx="0" cy="0"/>
        </a:xfrm>
      </p:grpSpPr>
      <p:sp>
        <p:nvSpPr>
          <p:cNvPr id="7" name="Rectangle 6"/>
          <p:cNvSpPr/>
          <p:nvPr userDrawn="1"/>
        </p:nvSpPr>
        <p:spPr>
          <a:xfrm>
            <a:off x="0" y="1"/>
            <a:ext cx="12192000" cy="914400"/>
          </a:xfrm>
          <a:prstGeom prst="rect">
            <a:avLst/>
          </a:prstGeom>
          <a:solidFill>
            <a:srgbClr val="F79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Essential Skills</a:t>
            </a:r>
          </a:p>
        </p:txBody>
      </p:sp>
      <p:sp>
        <p:nvSpPr>
          <p:cNvPr id="3" name="Content Placeholder 2"/>
          <p:cNvSpPr>
            <a:spLocks noGrp="1"/>
          </p:cNvSpPr>
          <p:nvPr>
            <p:ph idx="1"/>
          </p:nvPr>
        </p:nvSpPr>
        <p:spPr/>
        <p:txBody>
          <a:bodyPr/>
          <a:lstStyle>
            <a:lvl1pP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785035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ssential Photo">
    <p:bg>
      <p:bgPr>
        <a:solidFill>
          <a:schemeClr val="bg1">
            <a:lumMod val="95000"/>
          </a:schemeClr>
        </a:soli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8321040" y="1554480"/>
            <a:ext cx="3246120" cy="4351337"/>
          </a:xfrm>
          <a:ln>
            <a:solidFill>
              <a:schemeClr val="tx1"/>
            </a:solidFill>
          </a:ln>
        </p:spPr>
        <p:txBody>
          <a:bodyPr/>
          <a:lstStyle/>
          <a:p>
            <a:r>
              <a:rPr lang="en-US"/>
              <a:t>Click icon to add picture</a:t>
            </a:r>
            <a:endParaRPr lang="en-US" dirty="0"/>
          </a:p>
        </p:txBody>
      </p:sp>
      <p:sp>
        <p:nvSpPr>
          <p:cNvPr id="8" name="Rectangle 7"/>
          <p:cNvSpPr/>
          <p:nvPr userDrawn="1"/>
        </p:nvSpPr>
        <p:spPr>
          <a:xfrm>
            <a:off x="0" y="1"/>
            <a:ext cx="12192000" cy="914400"/>
          </a:xfrm>
          <a:prstGeom prst="rect">
            <a:avLst/>
          </a:prstGeom>
          <a:solidFill>
            <a:srgbClr val="F79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Essential Skills</a:t>
            </a:r>
          </a:p>
        </p:txBody>
      </p:sp>
      <p:sp>
        <p:nvSpPr>
          <p:cNvPr id="3" name="Content Placeholder 2"/>
          <p:cNvSpPr>
            <a:spLocks noGrp="1"/>
          </p:cNvSpPr>
          <p:nvPr>
            <p:ph sz="half" idx="1"/>
          </p:nvPr>
        </p:nvSpPr>
        <p:spPr>
          <a:xfrm>
            <a:off x="612648" y="1554480"/>
            <a:ext cx="7114032"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192829768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ssential 2 Photos">
    <p:bg>
      <p:bgPr>
        <a:solidFill>
          <a:schemeClr val="bg1">
            <a:lumMod val="95000"/>
          </a:schemeClr>
        </a:solidFill>
        <a:effectLst/>
      </p:bgPr>
    </p:bg>
    <p:spTree>
      <p:nvGrpSpPr>
        <p:cNvPr id="1" name=""/>
        <p:cNvGrpSpPr/>
        <p:nvPr/>
      </p:nvGrpSpPr>
      <p:grpSpPr>
        <a:xfrm>
          <a:off x="0" y="0"/>
          <a:ext cx="0" cy="0"/>
          <a:chOff x="0" y="0"/>
          <a:chExt cx="0" cy="0"/>
        </a:xfrm>
      </p:grpSpPr>
      <p:sp>
        <p:nvSpPr>
          <p:cNvPr id="15" name="Picture Placeholder 11"/>
          <p:cNvSpPr>
            <a:spLocks noGrp="1"/>
          </p:cNvSpPr>
          <p:nvPr>
            <p:ph type="pic" sz="quarter" idx="13"/>
          </p:nvPr>
        </p:nvSpPr>
        <p:spPr>
          <a:xfrm>
            <a:off x="8321040" y="3894137"/>
            <a:ext cx="3246120" cy="2011680"/>
          </a:xfrm>
          <a:ln>
            <a:solidFill>
              <a:schemeClr val="tx1"/>
            </a:solidFill>
          </a:ln>
        </p:spPr>
        <p:txBody>
          <a:bodyPr/>
          <a:lstStyle/>
          <a:p>
            <a:r>
              <a:rPr lang="en-US" dirty="0"/>
              <a:t>Click icon to add picture</a:t>
            </a:r>
          </a:p>
        </p:txBody>
      </p:sp>
      <p:sp>
        <p:nvSpPr>
          <p:cNvPr id="12" name="Picture Placeholder 11"/>
          <p:cNvSpPr>
            <a:spLocks noGrp="1"/>
          </p:cNvSpPr>
          <p:nvPr>
            <p:ph type="pic" sz="quarter" idx="11"/>
          </p:nvPr>
        </p:nvSpPr>
        <p:spPr>
          <a:xfrm>
            <a:off x="8321040" y="1554481"/>
            <a:ext cx="3246120" cy="2011680"/>
          </a:xfrm>
          <a:ln>
            <a:solidFill>
              <a:schemeClr val="tx1"/>
            </a:solidFill>
          </a:ln>
        </p:spPr>
        <p:txBody>
          <a:bodyPr/>
          <a:lstStyle/>
          <a:p>
            <a:r>
              <a:rPr lang="en-US" dirty="0"/>
              <a:t>Click icon to add picture</a:t>
            </a:r>
          </a:p>
        </p:txBody>
      </p:sp>
      <p:sp>
        <p:nvSpPr>
          <p:cNvPr id="8" name="Rectangle 7"/>
          <p:cNvSpPr/>
          <p:nvPr userDrawn="1"/>
        </p:nvSpPr>
        <p:spPr>
          <a:xfrm>
            <a:off x="0" y="1"/>
            <a:ext cx="12192000" cy="914400"/>
          </a:xfrm>
          <a:prstGeom prst="rect">
            <a:avLst/>
          </a:prstGeom>
          <a:solidFill>
            <a:srgbClr val="F79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p:txBody>
          <a:bodyPr/>
          <a:lstStyle>
            <a:lvl1pPr>
              <a:defRPr>
                <a:solidFill>
                  <a:schemeClr val="tx1"/>
                </a:solidFill>
              </a:defRPr>
            </a:lvl1pPr>
          </a:lstStyle>
          <a:p>
            <a:r>
              <a:rPr lang="en-US" dirty="0"/>
              <a:t>Essential Skills</a:t>
            </a:r>
          </a:p>
        </p:txBody>
      </p:sp>
      <p:sp>
        <p:nvSpPr>
          <p:cNvPr id="3" name="Content Placeholder 2"/>
          <p:cNvSpPr>
            <a:spLocks noGrp="1"/>
          </p:cNvSpPr>
          <p:nvPr>
            <p:ph sz="half" idx="1"/>
          </p:nvPr>
        </p:nvSpPr>
        <p:spPr>
          <a:xfrm>
            <a:off x="612648" y="1554480"/>
            <a:ext cx="7114032"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3152982511"/>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siness Case">
    <p:bg>
      <p:bgPr>
        <a:solidFill>
          <a:srgbClr val="183C8E">
            <a:alpha val="4000"/>
          </a:srgbClr>
        </a:solidFill>
        <a:effectLst/>
      </p:bgPr>
    </p:bg>
    <p:spTree>
      <p:nvGrpSpPr>
        <p:cNvPr id="1" name=""/>
        <p:cNvGrpSpPr/>
        <p:nvPr/>
      </p:nvGrpSpPr>
      <p:grpSpPr>
        <a:xfrm>
          <a:off x="0" y="0"/>
          <a:ext cx="0" cy="0"/>
          <a:chOff x="0" y="0"/>
          <a:chExt cx="0" cy="0"/>
        </a:xfrm>
      </p:grpSpPr>
      <p:sp>
        <p:nvSpPr>
          <p:cNvPr id="7" name="Rectangle 6"/>
          <p:cNvSpPr/>
          <p:nvPr userDrawn="1"/>
        </p:nvSpPr>
        <p:spPr>
          <a:xfrm>
            <a:off x="0" y="1"/>
            <a:ext cx="121920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1524" y="914401"/>
            <a:ext cx="12188952" cy="18288"/>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lvl1pPr marL="514350" indent="-514350">
              <a:buClr>
                <a:schemeClr val="tx1"/>
              </a:buClr>
              <a:buFont typeface="+mj-lt"/>
              <a:buAutoNum type="arabicPeriod"/>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
        <p:nvSpPr>
          <p:cNvPr id="4" name="TextBox 3"/>
          <p:cNvSpPr txBox="1"/>
          <p:nvPr userDrawn="1"/>
        </p:nvSpPr>
        <p:spPr>
          <a:xfrm>
            <a:off x="155448" y="182880"/>
            <a:ext cx="7315200" cy="584775"/>
          </a:xfrm>
          <a:prstGeom prst="rect">
            <a:avLst/>
          </a:prstGeom>
          <a:noFill/>
        </p:spPr>
        <p:txBody>
          <a:bodyPr wrap="square" lIns="457200" rIns="548640" rtlCol="0">
            <a:spAutoFit/>
          </a:bodyPr>
          <a:lstStyle/>
          <a:p>
            <a:r>
              <a:rPr lang="en-US" sz="3200" b="1" spc="-50" baseline="0" dirty="0">
                <a:solidFill>
                  <a:srgbClr val="183C8E"/>
                </a:solidFill>
                <a:latin typeface="+mj-lt"/>
              </a:rPr>
              <a:t>Business Case Follow-Up</a:t>
            </a:r>
          </a:p>
        </p:txBody>
      </p:sp>
      <p:sp>
        <p:nvSpPr>
          <p:cNvPr id="2" name="Rectangle 1">
            <a:extLst>
              <a:ext uri="{FF2B5EF4-FFF2-40B4-BE49-F238E27FC236}">
                <a16:creationId xmlns:a16="http://schemas.microsoft.com/office/drawing/2014/main" id="{65EA7B6B-95E6-FED2-25BE-896F20D45DBC}"/>
              </a:ext>
            </a:extLst>
          </p:cNvPr>
          <p:cNvSpPr/>
          <p:nvPr userDrawn="1"/>
        </p:nvSpPr>
        <p:spPr>
          <a:xfrm>
            <a:off x="3048" y="987552"/>
            <a:ext cx="12188952" cy="9144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7407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047964-5074-1DE6-AB98-FE4AA5746DAE}"/>
              </a:ext>
            </a:extLst>
          </p:cNvPr>
          <p:cNvSpPr>
            <a:spLocks noGrp="1"/>
          </p:cNvSpPr>
          <p:nvPr>
            <p:ph type="sldNum" sz="quarter" idx="10"/>
          </p:nvPr>
        </p:nvSpPr>
        <p:spPr/>
        <p:txBody>
          <a:bodyPr/>
          <a:lstStyle/>
          <a:p>
            <a:fld id="{BF568A59-ACA4-4C70-9252-AAB755DA2F6B}" type="slidenum">
              <a:rPr lang="en-US" smtClean="0"/>
              <a:pPr/>
              <a:t>‹#›</a:t>
            </a:fld>
            <a:endParaRPr lang="en-US"/>
          </a:p>
        </p:txBody>
      </p:sp>
      <p:sp>
        <p:nvSpPr>
          <p:cNvPr id="4" name="Content Placeholder 2">
            <a:extLst>
              <a:ext uri="{FF2B5EF4-FFF2-40B4-BE49-F238E27FC236}">
                <a16:creationId xmlns:a16="http://schemas.microsoft.com/office/drawing/2014/main" id="{14C24367-742F-8562-7B86-40C3EF155019}"/>
              </a:ext>
            </a:extLst>
          </p:cNvPr>
          <p:cNvSpPr>
            <a:spLocks noGrp="1"/>
          </p:cNvSpPr>
          <p:nvPr>
            <p:ph idx="1" hasCustomPrompt="1"/>
          </p:nvPr>
        </p:nvSpPr>
        <p:spPr>
          <a:xfrm>
            <a:off x="609600" y="552893"/>
            <a:ext cx="10972800" cy="5352925"/>
          </a:xfrm>
          <a:prstGeom prst="roundRect">
            <a:avLst>
              <a:gd name="adj" fmla="val 7137"/>
            </a:avLst>
          </a:prstGeom>
          <a:ln w="25400">
            <a:solidFill>
              <a:srgbClr val="183C8E"/>
            </a:solidFill>
          </a:ln>
        </p:spPr>
        <p:txBody>
          <a:bodyPr/>
          <a:lstStyle>
            <a:lvl1pPr>
              <a:spcAft>
                <a:spcPts val="1200"/>
              </a:spcAft>
              <a:defRPr>
                <a:solidFill>
                  <a:srgbClr val="183C8E"/>
                </a:solidFill>
              </a:defRPr>
            </a:lvl1pPr>
            <a:lvl2pPr>
              <a:buClr>
                <a:srgbClr val="183C8E"/>
              </a:buClr>
              <a:defRPr>
                <a:solidFill>
                  <a:srgbClr val="183C8E"/>
                </a:solidFill>
              </a:defRPr>
            </a:lvl2pPr>
            <a:lvl3pPr>
              <a:buClr>
                <a:srgbClr val="183C8E"/>
              </a:buClr>
              <a:defRPr>
                <a:solidFill>
                  <a:srgbClr val="183C8E"/>
                </a:solidFill>
              </a:defRPr>
            </a:lvl3pPr>
            <a:lvl4pPr>
              <a:buClr>
                <a:srgbClr val="183C8E"/>
              </a:buClr>
              <a:defRPr>
                <a:solidFill>
                  <a:srgbClr val="183C8E"/>
                </a:solidFill>
              </a:defRPr>
            </a:lvl4pPr>
            <a:lvl5pPr>
              <a:buClr>
                <a:srgbClr val="183C8E"/>
              </a:buClr>
              <a:defRPr>
                <a:solidFill>
                  <a:srgbClr val="183C8E"/>
                </a:solidFill>
              </a:defRPr>
            </a:lvl5pPr>
          </a:lstStyle>
          <a:p>
            <a:pPr lvl="0"/>
            <a:r>
              <a:rPr lang="en-US" dirty="0"/>
              <a:t>Learning Objectives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408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7" name="Rectangle 6"/>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defRPr>
                <a:solidFill>
                  <a:srgbClr val="183C8E"/>
                </a:solidFill>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456669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Text Half">
    <p:spTree>
      <p:nvGrpSpPr>
        <p:cNvPr id="1" name=""/>
        <p:cNvGrpSpPr/>
        <p:nvPr/>
      </p:nvGrpSpPr>
      <p:grpSpPr>
        <a:xfrm>
          <a:off x="0" y="0"/>
          <a:ext cx="0" cy="0"/>
          <a:chOff x="0" y="0"/>
          <a:chExt cx="0" cy="0"/>
        </a:xfrm>
      </p:grpSpPr>
      <p:sp>
        <p:nvSpPr>
          <p:cNvPr id="7" name="Rectangle 6"/>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554480"/>
            <a:ext cx="5184648"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0"/>
          </p:nvPr>
        </p:nvSpPr>
        <p:spPr>
          <a:xfrm>
            <a:off x="6400800" y="1554480"/>
            <a:ext cx="518464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16358810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hoto Half">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6400800" y="1554480"/>
            <a:ext cx="5181600" cy="4351337"/>
          </a:xfrm>
          <a:ln>
            <a:solidFill>
              <a:schemeClr val="tx1"/>
            </a:solidFill>
          </a:ln>
        </p:spPr>
        <p:txBody>
          <a:bodyPr/>
          <a:lstStyle/>
          <a:p>
            <a:r>
              <a:rPr lang="en-US"/>
              <a:t>Click icon to add picture</a:t>
            </a:r>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12648" y="1554480"/>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1287934698"/>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hoto Vertical">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8321040" y="1554480"/>
            <a:ext cx="3246120" cy="4351337"/>
          </a:xfrm>
          <a:ln>
            <a:solidFill>
              <a:schemeClr val="tx1"/>
            </a:solidFill>
          </a:ln>
        </p:spPr>
        <p:txBody>
          <a:bodyPr/>
          <a:lstStyle/>
          <a:p>
            <a:r>
              <a:rPr lang="en-US"/>
              <a:t>Click icon to add picture</a:t>
            </a:r>
            <a:endParaRPr lang="en-US" dirty="0"/>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12648" y="1554480"/>
            <a:ext cx="711403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306483324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2 Photos">
    <p:spTree>
      <p:nvGrpSpPr>
        <p:cNvPr id="1" name=""/>
        <p:cNvGrpSpPr/>
        <p:nvPr/>
      </p:nvGrpSpPr>
      <p:grpSpPr>
        <a:xfrm>
          <a:off x="0" y="0"/>
          <a:ext cx="0" cy="0"/>
          <a:chOff x="0" y="0"/>
          <a:chExt cx="0" cy="0"/>
        </a:xfrm>
      </p:grpSpPr>
      <p:sp>
        <p:nvSpPr>
          <p:cNvPr id="15" name="Picture Placeholder 11"/>
          <p:cNvSpPr>
            <a:spLocks noGrp="1"/>
          </p:cNvSpPr>
          <p:nvPr>
            <p:ph type="pic" sz="quarter" idx="13"/>
          </p:nvPr>
        </p:nvSpPr>
        <p:spPr>
          <a:xfrm>
            <a:off x="8321040" y="3894137"/>
            <a:ext cx="3246120" cy="2011680"/>
          </a:xfrm>
          <a:ln>
            <a:solidFill>
              <a:schemeClr val="tx1"/>
            </a:solidFill>
          </a:ln>
        </p:spPr>
        <p:txBody>
          <a:bodyPr/>
          <a:lstStyle/>
          <a:p>
            <a:r>
              <a:rPr lang="en-US"/>
              <a:t>Click icon to add picture</a:t>
            </a:r>
          </a:p>
        </p:txBody>
      </p:sp>
      <p:sp>
        <p:nvSpPr>
          <p:cNvPr id="12" name="Picture Placeholder 11"/>
          <p:cNvSpPr>
            <a:spLocks noGrp="1"/>
          </p:cNvSpPr>
          <p:nvPr>
            <p:ph type="pic" sz="quarter" idx="11"/>
          </p:nvPr>
        </p:nvSpPr>
        <p:spPr>
          <a:xfrm>
            <a:off x="8321040" y="1554481"/>
            <a:ext cx="3246120" cy="2011680"/>
          </a:xfrm>
          <a:ln>
            <a:solidFill>
              <a:schemeClr val="tx1"/>
            </a:solidFill>
          </a:ln>
        </p:spPr>
        <p:txBody>
          <a:bodyPr/>
          <a:lstStyle/>
          <a:p>
            <a:r>
              <a:rPr lang="en-US"/>
              <a:t>Click icon to add picture</a:t>
            </a:r>
            <a:endParaRPr lang="en-US" dirty="0"/>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12648" y="1554480"/>
            <a:ext cx="711403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127653418"/>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Photos Only">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6400800" y="1554480"/>
            <a:ext cx="5181600" cy="4351337"/>
          </a:xfrm>
          <a:ln>
            <a:solidFill>
              <a:schemeClr val="tx1"/>
            </a:solidFill>
          </a:ln>
        </p:spPr>
        <p:txBody>
          <a:bodyPr/>
          <a:lstStyle/>
          <a:p>
            <a:r>
              <a:rPr lang="en-US"/>
              <a:t>Click icon to add picture</a:t>
            </a:r>
          </a:p>
        </p:txBody>
      </p:sp>
      <p:sp>
        <p:nvSpPr>
          <p:cNvPr id="11" name="Picture Placeholder 11"/>
          <p:cNvSpPr>
            <a:spLocks noGrp="1"/>
          </p:cNvSpPr>
          <p:nvPr>
            <p:ph type="pic" sz="quarter" idx="12"/>
          </p:nvPr>
        </p:nvSpPr>
        <p:spPr>
          <a:xfrm>
            <a:off x="612648" y="1554479"/>
            <a:ext cx="5181600" cy="4351337"/>
          </a:xfrm>
          <a:ln>
            <a:solidFill>
              <a:schemeClr val="tx1"/>
            </a:solidFill>
          </a:ln>
        </p:spPr>
        <p:txBody>
          <a:bodyPr/>
          <a:lstStyle/>
          <a:p>
            <a:r>
              <a:rPr lang="en-US"/>
              <a:t>Click icon to add picture</a:t>
            </a:r>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13"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346610629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hotos Only">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8321040" y="1554480"/>
            <a:ext cx="3246120" cy="4351337"/>
          </a:xfrm>
          <a:ln>
            <a:solidFill>
              <a:schemeClr val="tx1"/>
            </a:solidFill>
          </a:ln>
        </p:spPr>
        <p:txBody>
          <a:bodyPr/>
          <a:lstStyle/>
          <a:p>
            <a:r>
              <a:rPr lang="en-US" dirty="0"/>
              <a:t>Click icon to add picture</a:t>
            </a:r>
          </a:p>
        </p:txBody>
      </p:sp>
      <p:sp>
        <p:nvSpPr>
          <p:cNvPr id="13" name="Picture Placeholder 11"/>
          <p:cNvSpPr>
            <a:spLocks noGrp="1"/>
          </p:cNvSpPr>
          <p:nvPr>
            <p:ph type="pic" sz="quarter" idx="13"/>
          </p:nvPr>
        </p:nvSpPr>
        <p:spPr>
          <a:xfrm>
            <a:off x="4480560" y="1554479"/>
            <a:ext cx="3246120" cy="4351337"/>
          </a:xfrm>
          <a:ln>
            <a:solidFill>
              <a:schemeClr val="tx1"/>
            </a:solidFill>
          </a:ln>
        </p:spPr>
        <p:txBody>
          <a:bodyPr/>
          <a:lstStyle/>
          <a:p>
            <a:r>
              <a:rPr lang="en-US" dirty="0"/>
              <a:t>Click icon to add picture</a:t>
            </a:r>
          </a:p>
        </p:txBody>
      </p:sp>
      <p:sp>
        <p:nvSpPr>
          <p:cNvPr id="11" name="Picture Placeholder 11"/>
          <p:cNvSpPr>
            <a:spLocks noGrp="1"/>
          </p:cNvSpPr>
          <p:nvPr>
            <p:ph type="pic" sz="quarter" idx="12"/>
          </p:nvPr>
        </p:nvSpPr>
        <p:spPr>
          <a:xfrm>
            <a:off x="612648" y="1554479"/>
            <a:ext cx="3246120" cy="4351337"/>
          </a:xfrm>
          <a:ln>
            <a:solidFill>
              <a:schemeClr val="tx1"/>
            </a:solidFill>
          </a:ln>
        </p:spPr>
        <p:txBody>
          <a:bodyPr/>
          <a:lstStyle/>
          <a:p>
            <a:r>
              <a:rPr lang="en-US" dirty="0"/>
              <a:t>Click icon to add picture</a:t>
            </a:r>
          </a:p>
        </p:txBody>
      </p:sp>
      <p:sp>
        <p:nvSpPr>
          <p:cNvPr id="8" name="Rectangle 7"/>
          <p:cNvSpPr/>
          <p:nvPr userDrawn="1"/>
        </p:nvSpPr>
        <p:spPr>
          <a:xfrm>
            <a:off x="0" y="1"/>
            <a:ext cx="12192000" cy="914400"/>
          </a:xfrm>
          <a:prstGeom prst="rect">
            <a:avLst/>
          </a:prstGeom>
          <a:solidFill>
            <a:srgbClr val="183C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a:t>Click to edit Master title style</a:t>
            </a:r>
          </a:p>
        </p:txBody>
      </p:sp>
      <p:sp>
        <p:nvSpPr>
          <p:cNvPr id="14"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195849539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0" y="182880"/>
            <a:ext cx="11887200" cy="549276"/>
          </a:xfrm>
          <a:prstGeom prst="rect">
            <a:avLst/>
          </a:prstGeom>
        </p:spPr>
        <p:txBody>
          <a:bodyPr vert="horz" lIns="457200" tIns="45720" rIns="45720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554480"/>
            <a:ext cx="10972800" cy="4351338"/>
          </a:xfrm>
          <a:prstGeom prst="rect">
            <a:avLst/>
          </a:prstGeom>
        </p:spPr>
        <p:txBody>
          <a:bodyPr vert="horz" lIns="457200" tIns="45720" rIns="45720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10"/>
          <p:cNvSpPr>
            <a:spLocks noGrp="1"/>
          </p:cNvSpPr>
          <p:nvPr>
            <p:ph type="sldNum" sz="quarter" idx="4"/>
          </p:nvPr>
        </p:nvSpPr>
        <p:spPr>
          <a:xfrm>
            <a:off x="609600" y="6356350"/>
            <a:ext cx="2743200" cy="365125"/>
          </a:xfrm>
          <a:prstGeom prst="rect">
            <a:avLst/>
          </a:prstGeom>
        </p:spPr>
        <p:txBody>
          <a:bodyPr vert="horz" lIns="91440" tIns="45720" rIns="91440" bIns="45720" rtlCol="0" anchor="ctr"/>
          <a:lstStyle>
            <a:lvl1pPr algn="l">
              <a:defRPr sz="1200">
                <a:solidFill>
                  <a:schemeClr val="tx1"/>
                </a:solidFill>
              </a:defRPr>
            </a:lvl1pPr>
          </a:lstStyle>
          <a:p>
            <a:fld id="{BF568A59-ACA4-4C70-9252-AAB755DA2F6B}" type="slidenum">
              <a:rPr lang="en-US" smtClean="0"/>
              <a:pPr/>
              <a:t>‹#›</a:t>
            </a:fld>
            <a:endParaRPr lang="en-US"/>
          </a:p>
        </p:txBody>
      </p:sp>
    </p:spTree>
    <p:extLst>
      <p:ext uri="{BB962C8B-B14F-4D97-AF65-F5344CB8AC3E}">
        <p14:creationId xmlns:p14="http://schemas.microsoft.com/office/powerpoint/2010/main" val="3895539648"/>
      </p:ext>
    </p:extLst>
  </p:cSld>
  <p:clrMap bg1="lt1" tx1="dk1" bg2="lt2" tx2="dk2" accent1="accent1" accent2="accent2" accent3="accent3" accent4="accent4" accent5="accent5" accent6="accent6" hlink="hlink" folHlink="folHlink"/>
  <p:sldLayoutIdLst>
    <p:sldLayoutId id="2147483650" r:id="rId1"/>
    <p:sldLayoutId id="2147483673" r:id="rId2"/>
    <p:sldLayoutId id="2147483670" r:id="rId3"/>
    <p:sldLayoutId id="2147483662" r:id="rId4"/>
    <p:sldLayoutId id="2147483652" r:id="rId5"/>
    <p:sldLayoutId id="2147483660" r:id="rId6"/>
    <p:sldLayoutId id="2147483663" r:id="rId7"/>
    <p:sldLayoutId id="2147483666" r:id="rId8"/>
    <p:sldLayoutId id="2147483667" r:id="rId9"/>
    <p:sldLayoutId id="2147483665" r:id="rId10"/>
    <p:sldLayoutId id="2147483664" r:id="rId11"/>
    <p:sldLayoutId id="2147483668" r:id="rId12"/>
    <p:sldLayoutId id="2147483674" r:id="rId13"/>
    <p:sldLayoutId id="2147483675" r:id="rId14"/>
    <p:sldLayoutId id="2147483676" r:id="rId15"/>
    <p:sldLayoutId id="2147483672" r:id="rId16"/>
  </p:sldLayoutIdLst>
  <p:hf hdr="0" ftr="0" dt="0"/>
  <p:txStyles>
    <p:titleStyle>
      <a:lvl1pPr algn="l" defTabSz="914400" rtl="0" eaLnBrk="1" latinLnBrk="0" hangingPunct="1">
        <a:lnSpc>
          <a:spcPct val="90000"/>
        </a:lnSpc>
        <a:spcBef>
          <a:spcPct val="0"/>
        </a:spcBef>
        <a:buNone/>
        <a:defRPr sz="3200" b="1" kern="1200" spc="-50" baseline="0">
          <a:solidFill>
            <a:schemeClr val="bg1"/>
          </a:solidFill>
          <a:latin typeface="+mj-lt"/>
          <a:ea typeface="+mj-ea"/>
          <a:cs typeface="+mj-cs"/>
        </a:defRPr>
      </a:lvl1pPr>
    </p:titleStyle>
    <p:bodyStyle>
      <a:lvl1pPr marL="0" indent="0" algn="l" defTabSz="914400" rtl="0" eaLnBrk="1" latinLnBrk="0" hangingPunct="1">
        <a:lnSpc>
          <a:spcPct val="90000"/>
        </a:lnSpc>
        <a:spcBef>
          <a:spcPts val="3600"/>
        </a:spcBef>
        <a:buClr>
          <a:schemeClr val="bg2"/>
        </a:buClr>
        <a:buSzPct val="100000"/>
        <a:buFont typeface="Arial" panose="020B0604020202020204" pitchFamily="34" charset="0"/>
        <a:buNone/>
        <a:defRPr sz="2800" b="1" kern="1200" spc="-50" baseline="0">
          <a:solidFill>
            <a:srgbClr val="183C8E"/>
          </a:solidFill>
          <a:latin typeface="+mn-lt"/>
          <a:ea typeface="+mn-ea"/>
          <a:cs typeface="+mn-cs"/>
        </a:defRPr>
      </a:lvl1pPr>
      <a:lvl2pPr marL="685800" indent="-228600" algn="l" defTabSz="914400" rtl="0" eaLnBrk="1" latinLnBrk="0" hangingPunct="1">
        <a:lnSpc>
          <a:spcPct val="90000"/>
        </a:lnSpc>
        <a:spcBef>
          <a:spcPts val="600"/>
        </a:spcBef>
        <a:buClr>
          <a:schemeClr val="tx1"/>
        </a:buClr>
        <a:buSzPct val="100000"/>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Clr>
          <a:schemeClr val="tx1"/>
        </a:buClr>
        <a:buSzPct val="10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Clr>
          <a:schemeClr val="tx1"/>
        </a:buClr>
        <a:buSzPct val="10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Clr>
          <a:schemeClr val="tx1"/>
        </a:buClr>
        <a:buSzPct val="10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13.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7.tiff"/><Relationship Id="rId4"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8.xml"/><Relationship Id="rId5" Type="http://schemas.openxmlformats.org/officeDocument/2006/relationships/image" Target="../media/image10.tiff"/><Relationship Id="rId4" Type="http://schemas.openxmlformats.org/officeDocument/2006/relationships/image" Target="../media/image9.tiff"/></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tags" Target="../tags/tag19.xml"/><Relationship Id="rId4" Type="http://schemas.openxmlformats.org/officeDocument/2006/relationships/image" Target="../media/image11.tiff"/></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20.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21.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5.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5.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5.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5.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3</a:t>
            </a:r>
          </a:p>
        </p:txBody>
      </p:sp>
      <p:sp>
        <p:nvSpPr>
          <p:cNvPr id="7" name="Text Placeholder 6"/>
          <p:cNvSpPr>
            <a:spLocks noGrp="1"/>
          </p:cNvSpPr>
          <p:nvPr>
            <p:ph type="body" sz="quarter" idx="11"/>
          </p:nvPr>
        </p:nvSpPr>
        <p:spPr/>
        <p:txBody>
          <a:bodyPr/>
          <a:lstStyle/>
          <a:p>
            <a:r>
              <a:rPr lang="en-US" dirty="0"/>
              <a:t>Introduction to Food Safety</a:t>
            </a:r>
          </a:p>
        </p:txBody>
      </p:sp>
      <p:pic>
        <p:nvPicPr>
          <p:cNvPr id="2" name="Picture Placeholder 1" descr="An employee wiping down the counter of a three-compartment sink.">
            <a:extLst>
              <a:ext uri="{FF2B5EF4-FFF2-40B4-BE49-F238E27FC236}">
                <a16:creationId xmlns:a16="http://schemas.microsoft.com/office/drawing/2014/main" id="{8CE886C8-8545-DB23-5DE3-F9F9C11B7502}"/>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p:pic>
    </p:spTree>
    <p:custDataLst>
      <p:tags r:id="rId1"/>
    </p:custDataLst>
    <p:extLst>
      <p:ext uri="{BB962C8B-B14F-4D97-AF65-F5344CB8AC3E}">
        <p14:creationId xmlns:p14="http://schemas.microsoft.com/office/powerpoint/2010/main" val="3919065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27694-347F-8504-9BA7-C40B7BBB588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00DF03A-3C14-07FF-8ACF-BC22A75EFC52}"/>
              </a:ext>
            </a:extLst>
          </p:cNvPr>
          <p:cNvSpPr>
            <a:spLocks noGrp="1"/>
          </p:cNvSpPr>
          <p:nvPr>
            <p:ph type="title"/>
          </p:nvPr>
        </p:nvSpPr>
        <p:spPr/>
        <p:txBody>
          <a:bodyPr/>
          <a:lstStyle/>
          <a:p>
            <a:r>
              <a:rPr lang="en-US" dirty="0"/>
              <a:t>3.2 Forms of Contamination, Part 2</a:t>
            </a:r>
          </a:p>
        </p:txBody>
      </p:sp>
      <p:sp>
        <p:nvSpPr>
          <p:cNvPr id="6" name="Content Placeholder 5" descr="A bread tie found in a pan of food.">
            <a:extLst>
              <a:ext uri="{FF2B5EF4-FFF2-40B4-BE49-F238E27FC236}">
                <a16:creationId xmlns:a16="http://schemas.microsoft.com/office/drawing/2014/main" id="{F6FEBF96-AE8D-8D54-7010-213B4241CEA9}"/>
              </a:ext>
            </a:extLst>
          </p:cNvPr>
          <p:cNvSpPr>
            <a:spLocks noGrp="1"/>
          </p:cNvSpPr>
          <p:nvPr>
            <p:ph sz="half" idx="1"/>
          </p:nvPr>
        </p:nvSpPr>
        <p:spPr/>
        <p:txBody>
          <a:bodyPr>
            <a:normAutofit fontScale="25000" lnSpcReduction="20000"/>
          </a:bodyPr>
          <a:lstStyle/>
          <a:p>
            <a:endParaRPr lang="en-US" sz="4000" dirty="0"/>
          </a:p>
          <a:p>
            <a:pPr>
              <a:lnSpc>
                <a:spcPct val="110000"/>
              </a:lnSpc>
              <a:spcBef>
                <a:spcPts val="600"/>
              </a:spcBef>
            </a:pPr>
            <a:r>
              <a:rPr lang="en-US" sz="9600" b="0" dirty="0">
                <a:solidFill>
                  <a:schemeClr val="tx1"/>
                </a:solidFill>
              </a:rPr>
              <a:t>Food can become unsafe through any of the following practices:</a:t>
            </a:r>
            <a:br>
              <a:rPr lang="en-US" sz="11200" dirty="0"/>
            </a:br>
            <a:endParaRPr lang="en-US" sz="11200" dirty="0"/>
          </a:p>
          <a:p>
            <a:pPr marL="868680" lvl="1" indent="-182880">
              <a:lnSpc>
                <a:spcPct val="120000"/>
              </a:lnSpc>
              <a:spcBef>
                <a:spcPts val="0"/>
              </a:spcBef>
              <a:buClrTx/>
            </a:pPr>
            <a:r>
              <a:rPr lang="en-US" sz="9600" b="0" dirty="0">
                <a:solidFill>
                  <a:schemeClr val="tx1"/>
                </a:solidFill>
              </a:rPr>
              <a:t>Poor personal hygiene</a:t>
            </a:r>
          </a:p>
          <a:p>
            <a:pPr marL="868680" lvl="1" indent="-182880">
              <a:lnSpc>
                <a:spcPct val="120000"/>
              </a:lnSpc>
              <a:spcBef>
                <a:spcPts val="0"/>
              </a:spcBef>
              <a:buClrTx/>
            </a:pPr>
            <a:r>
              <a:rPr lang="en-US" sz="9600" b="0" dirty="0">
                <a:solidFill>
                  <a:schemeClr val="tx1"/>
                </a:solidFill>
              </a:rPr>
              <a:t>Time-temperature abuse</a:t>
            </a:r>
          </a:p>
          <a:p>
            <a:pPr marL="868680" lvl="1" indent="-182880">
              <a:lnSpc>
                <a:spcPct val="120000"/>
              </a:lnSpc>
              <a:spcBef>
                <a:spcPts val="0"/>
              </a:spcBef>
              <a:buClrTx/>
            </a:pPr>
            <a:r>
              <a:rPr lang="en-US" sz="9600" b="0" dirty="0">
                <a:solidFill>
                  <a:schemeClr val="tx1"/>
                </a:solidFill>
              </a:rPr>
              <a:t>Cross-contamination</a:t>
            </a:r>
          </a:p>
          <a:p>
            <a:pPr marL="868680" lvl="1" indent="-182880">
              <a:lnSpc>
                <a:spcPct val="120000"/>
              </a:lnSpc>
              <a:spcBef>
                <a:spcPts val="0"/>
              </a:spcBef>
              <a:buClrTx/>
            </a:pPr>
            <a:r>
              <a:rPr lang="en-US" sz="9600" b="0" dirty="0">
                <a:solidFill>
                  <a:schemeClr val="tx1"/>
                </a:solidFill>
              </a:rPr>
              <a:t>Poor cleaning and sanitizing</a:t>
            </a:r>
          </a:p>
          <a:p>
            <a:pPr marL="868680" lvl="1" indent="-182880">
              <a:lnSpc>
                <a:spcPct val="120000"/>
              </a:lnSpc>
              <a:spcBef>
                <a:spcPts val="0"/>
              </a:spcBef>
              <a:buClrTx/>
            </a:pPr>
            <a:r>
              <a:rPr lang="en-US" sz="9600" b="0" dirty="0">
                <a:solidFill>
                  <a:schemeClr val="tx1"/>
                </a:solidFill>
              </a:rPr>
              <a:t>Purchasing from unsafe sources</a:t>
            </a:r>
            <a:br>
              <a:rPr lang="en-US" sz="9200" b="0" dirty="0"/>
            </a:br>
            <a:endParaRPr lang="en-US" sz="9200" dirty="0"/>
          </a:p>
          <a:p>
            <a:endParaRPr lang="en-US" dirty="0"/>
          </a:p>
          <a:p>
            <a:br>
              <a:rPr lang="en-US" dirty="0"/>
            </a:br>
            <a:br>
              <a:rPr lang="en-US" dirty="0"/>
            </a:br>
            <a:br>
              <a:rPr lang="en-US" dirty="0"/>
            </a:br>
            <a:br>
              <a:rPr lang="en-US" dirty="0"/>
            </a:br>
            <a:endParaRPr lang="en-US" dirty="0"/>
          </a:p>
        </p:txBody>
      </p:sp>
      <p:pic>
        <p:nvPicPr>
          <p:cNvPr id="7" name="Picture Placeholder 6" descr="A bread tie found in a pan of food.">
            <a:extLst>
              <a:ext uri="{FF2B5EF4-FFF2-40B4-BE49-F238E27FC236}">
                <a16:creationId xmlns:a16="http://schemas.microsoft.com/office/drawing/2014/main" id="{D7822D07-AF99-90D1-BA0F-AF7D7CBD3D73}"/>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4" name="Slide Number Placeholder 3">
            <a:extLst>
              <a:ext uri="{FF2B5EF4-FFF2-40B4-BE49-F238E27FC236}">
                <a16:creationId xmlns:a16="http://schemas.microsoft.com/office/drawing/2014/main" id="{FCCFCE89-0856-0BFC-0A16-B9797B12D80D}"/>
              </a:ext>
            </a:extLst>
          </p:cNvPr>
          <p:cNvSpPr>
            <a:spLocks noGrp="1"/>
          </p:cNvSpPr>
          <p:nvPr>
            <p:ph type="sldNum" sz="quarter" idx="4"/>
          </p:nvPr>
        </p:nvSpPr>
        <p:spPr/>
        <p:txBody>
          <a:bodyPr/>
          <a:lstStyle/>
          <a:p>
            <a:fld id="{BF568A59-ACA4-4C70-9252-AAB755DA2F6B}" type="slidenum">
              <a:rPr lang="en-US" smtClean="0"/>
              <a:pPr/>
              <a:t>10</a:t>
            </a:fld>
            <a:endParaRPr lang="en-US"/>
          </a:p>
        </p:txBody>
      </p:sp>
    </p:spTree>
    <p:custDataLst>
      <p:tags r:id="rId1"/>
    </p:custDataLst>
    <p:extLst>
      <p:ext uri="{BB962C8B-B14F-4D97-AF65-F5344CB8AC3E}">
        <p14:creationId xmlns:p14="http://schemas.microsoft.com/office/powerpoint/2010/main" val="4025652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23A7-23EA-C96C-54AD-BB37EDB40D5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7E5CD87-D383-352C-598E-19B8F23130E0}"/>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3</a:t>
            </a:r>
            <a:endParaRPr lang="en-US" dirty="0"/>
          </a:p>
        </p:txBody>
      </p:sp>
      <p:sp>
        <p:nvSpPr>
          <p:cNvPr id="6" name="Content Placeholder 5">
            <a:extLst>
              <a:ext uri="{FF2B5EF4-FFF2-40B4-BE49-F238E27FC236}">
                <a16:creationId xmlns:a16="http://schemas.microsoft.com/office/drawing/2014/main" id="{B4806D05-64DF-A7B1-3432-517FD864C6A5}"/>
              </a:ext>
            </a:extLst>
          </p:cNvPr>
          <p:cNvSpPr>
            <a:spLocks noGrp="1"/>
          </p:cNvSpPr>
          <p:nvPr>
            <p:ph sz="half" idx="1"/>
          </p:nvPr>
        </p:nvSpPr>
        <p:spPr/>
        <p:txBody>
          <a:bodyPr>
            <a:normAutofit fontScale="25000" lnSpcReduction="20000"/>
          </a:bodyPr>
          <a:lstStyle/>
          <a:p>
            <a:r>
              <a:rPr lang="en-US" sz="11200" dirty="0"/>
              <a:t>Biological Contamination </a:t>
            </a:r>
          </a:p>
          <a:p>
            <a:pPr>
              <a:lnSpc>
                <a:spcPct val="110000"/>
              </a:lnSpc>
              <a:spcBef>
                <a:spcPts val="600"/>
              </a:spcBef>
            </a:pPr>
            <a:endParaRPr lang="en-US" sz="9600" b="0" dirty="0">
              <a:solidFill>
                <a:schemeClr val="tx1"/>
              </a:solidFill>
            </a:endParaRPr>
          </a:p>
          <a:p>
            <a:pPr>
              <a:lnSpc>
                <a:spcPct val="110000"/>
              </a:lnSpc>
              <a:spcBef>
                <a:spcPts val="600"/>
              </a:spcBef>
            </a:pPr>
            <a:r>
              <a:rPr lang="en-US" sz="9600" b="0" dirty="0">
                <a:solidFill>
                  <a:schemeClr val="tx1"/>
                </a:solidFill>
              </a:rPr>
              <a:t>Four types of pathogens can contaminate food:</a:t>
            </a:r>
          </a:p>
          <a:p>
            <a:pPr marL="1143000" lvl="1" indent="-457200">
              <a:lnSpc>
                <a:spcPct val="120000"/>
              </a:lnSpc>
              <a:buClrTx/>
            </a:pPr>
            <a:r>
              <a:rPr lang="en-US" sz="9600" b="0" dirty="0">
                <a:solidFill>
                  <a:schemeClr val="tx1"/>
                </a:solidFill>
              </a:rPr>
              <a:t>Viruses</a:t>
            </a:r>
          </a:p>
          <a:p>
            <a:pPr marL="1143000" lvl="1" indent="-457200">
              <a:lnSpc>
                <a:spcPct val="120000"/>
              </a:lnSpc>
              <a:buClrTx/>
            </a:pPr>
            <a:r>
              <a:rPr lang="en-US" sz="9600" b="0" dirty="0">
                <a:solidFill>
                  <a:schemeClr val="tx1"/>
                </a:solidFill>
              </a:rPr>
              <a:t>Bacteria</a:t>
            </a:r>
          </a:p>
          <a:p>
            <a:pPr marL="1143000" lvl="1" indent="-457200">
              <a:lnSpc>
                <a:spcPct val="120000"/>
              </a:lnSpc>
              <a:buClrTx/>
            </a:pPr>
            <a:r>
              <a:rPr lang="en-US" sz="9600" b="0" dirty="0">
                <a:solidFill>
                  <a:schemeClr val="tx1"/>
                </a:solidFill>
              </a:rPr>
              <a:t>Parasites</a:t>
            </a:r>
          </a:p>
          <a:p>
            <a:pPr marL="1143000" lvl="1" indent="-457200">
              <a:lnSpc>
                <a:spcPct val="120000"/>
              </a:lnSpc>
              <a:buClrTx/>
            </a:pPr>
            <a:r>
              <a:rPr lang="en-US" sz="9600" b="0" dirty="0">
                <a:solidFill>
                  <a:schemeClr val="tx1"/>
                </a:solidFill>
              </a:rPr>
              <a:t>Fungi</a:t>
            </a:r>
            <a:endParaRPr lang="en-US" sz="9600" dirty="0"/>
          </a:p>
          <a:p>
            <a:br>
              <a:rPr lang="en-US" dirty="0"/>
            </a:br>
            <a:br>
              <a:rPr lang="en-US" dirty="0"/>
            </a:br>
            <a:br>
              <a:rPr lang="en-US" dirty="0"/>
            </a:br>
            <a:br>
              <a:rPr lang="en-US" dirty="0"/>
            </a:br>
            <a:endParaRPr lang="en-US" dirty="0"/>
          </a:p>
        </p:txBody>
      </p:sp>
      <p:pic>
        <p:nvPicPr>
          <p:cNvPr id="10" name="Content Placeholder 9" descr="Microscopic view of a fungal growth.&#10;">
            <a:extLst>
              <a:ext uri="{FF2B5EF4-FFF2-40B4-BE49-F238E27FC236}">
                <a16:creationId xmlns:a16="http://schemas.microsoft.com/office/drawing/2014/main" id="{91DBC1DD-01C8-350D-30A5-6F757E951B93}"/>
              </a:ext>
            </a:extLst>
          </p:cNvPr>
          <p:cNvPicPr>
            <a:picLocks noGrp="1" noChangeAspect="1"/>
          </p:cNvPicPr>
          <p:nvPr>
            <p:ph idx="4294967295"/>
          </p:nvPr>
        </p:nvPicPr>
        <p:blipFill>
          <a:blip r:embed="rId4" cstate="email">
            <a:extLst>
              <a:ext uri="{28A0092B-C50C-407E-A947-70E740481C1C}">
                <a14:useLocalDpi xmlns:a14="http://schemas.microsoft.com/office/drawing/2010/main"/>
              </a:ext>
            </a:extLst>
          </a:blip>
          <a:stretch>
            <a:fillRect/>
          </a:stretch>
        </p:blipFill>
        <p:spPr>
          <a:xfrm>
            <a:off x="6397754" y="1554480"/>
            <a:ext cx="5181598" cy="4496696"/>
          </a:xfrm>
        </p:spPr>
      </p:pic>
      <p:sp>
        <p:nvSpPr>
          <p:cNvPr id="4" name="Slide Number Placeholder 3">
            <a:extLst>
              <a:ext uri="{FF2B5EF4-FFF2-40B4-BE49-F238E27FC236}">
                <a16:creationId xmlns:a16="http://schemas.microsoft.com/office/drawing/2014/main" id="{B676D06C-9C12-6F49-B917-8EA95D2DFCFD}"/>
              </a:ext>
            </a:extLst>
          </p:cNvPr>
          <p:cNvSpPr>
            <a:spLocks noGrp="1"/>
          </p:cNvSpPr>
          <p:nvPr>
            <p:ph type="sldNum" sz="quarter" idx="4"/>
          </p:nvPr>
        </p:nvSpPr>
        <p:spPr/>
        <p:txBody>
          <a:bodyPr/>
          <a:lstStyle/>
          <a:p>
            <a:fld id="{BF568A59-ACA4-4C70-9252-AAB755DA2F6B}" type="slidenum">
              <a:rPr lang="en-US" smtClean="0"/>
              <a:pPr/>
              <a:t>11</a:t>
            </a:fld>
            <a:endParaRPr lang="en-US"/>
          </a:p>
        </p:txBody>
      </p:sp>
    </p:spTree>
    <p:custDataLst>
      <p:tags r:id="rId1"/>
    </p:custDataLst>
    <p:extLst>
      <p:ext uri="{BB962C8B-B14F-4D97-AF65-F5344CB8AC3E}">
        <p14:creationId xmlns:p14="http://schemas.microsoft.com/office/powerpoint/2010/main" val="1830479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77E81-D845-5C57-D820-E37A1C16108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190EB3F-958F-B19E-BDE7-72F4BA94D4C9}"/>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4</a:t>
            </a:r>
            <a:endParaRPr lang="en-US" dirty="0"/>
          </a:p>
        </p:txBody>
      </p:sp>
      <p:sp>
        <p:nvSpPr>
          <p:cNvPr id="6" name="Content Placeholder 5">
            <a:extLst>
              <a:ext uri="{FF2B5EF4-FFF2-40B4-BE49-F238E27FC236}">
                <a16:creationId xmlns:a16="http://schemas.microsoft.com/office/drawing/2014/main" id="{4DB0DDDC-B186-1EC8-1620-52CF900D852D}"/>
              </a:ext>
            </a:extLst>
          </p:cNvPr>
          <p:cNvSpPr>
            <a:spLocks noGrp="1"/>
          </p:cNvSpPr>
          <p:nvPr>
            <p:ph idx="1"/>
          </p:nvPr>
        </p:nvSpPr>
        <p:spPr/>
        <p:txBody>
          <a:bodyPr vert="horz" lIns="457200" tIns="45720" rIns="457200" bIns="45720" rtlCol="0" anchor="t">
            <a:normAutofit/>
          </a:bodyPr>
          <a:lstStyle/>
          <a:p>
            <a:r>
              <a:rPr lang="en-US" dirty="0"/>
              <a:t>Biological Contamination: Viruses </a:t>
            </a:r>
          </a:p>
          <a:p>
            <a:r>
              <a:rPr lang="en-US" sz="2400" b="0" dirty="0">
                <a:solidFill>
                  <a:schemeClr val="tx1"/>
                </a:solidFill>
              </a:rPr>
              <a:t>Viruses are the leading cause of foodborne illness. </a:t>
            </a:r>
            <a:endParaRPr lang="en-US" dirty="0"/>
          </a:p>
        </p:txBody>
      </p:sp>
      <p:sp>
        <p:nvSpPr>
          <p:cNvPr id="10" name="Content Placeholder 9">
            <a:extLst>
              <a:ext uri="{FF2B5EF4-FFF2-40B4-BE49-F238E27FC236}">
                <a16:creationId xmlns:a16="http://schemas.microsoft.com/office/drawing/2014/main" id="{0B5B1E69-D861-D98F-0971-2297B6BB011E}"/>
              </a:ext>
            </a:extLst>
          </p:cNvPr>
          <p:cNvSpPr>
            <a:spLocks noGrp="1"/>
          </p:cNvSpPr>
          <p:nvPr>
            <p:ph idx="10"/>
          </p:nvPr>
        </p:nvSpPr>
        <p:spPr/>
        <p:txBody>
          <a:bodyPr>
            <a:normAutofit/>
          </a:bodyPr>
          <a:lstStyle/>
          <a:p>
            <a:r>
              <a:rPr lang="en-US" sz="2400" b="0" dirty="0">
                <a:solidFill>
                  <a:schemeClr val="tx1"/>
                </a:solidFill>
              </a:rPr>
              <a:t>The best ways to prevent the spread of viruses are to:</a:t>
            </a:r>
          </a:p>
          <a:p>
            <a:pPr marL="1143000" lvl="1" indent="-457200">
              <a:buClrTx/>
            </a:pPr>
            <a:r>
              <a:rPr lang="en-US" b="0" dirty="0">
                <a:solidFill>
                  <a:schemeClr val="tx1"/>
                </a:solidFill>
              </a:rPr>
              <a:t>Stay home if vomiting or if you have diarrhea or jaundice.</a:t>
            </a:r>
          </a:p>
          <a:p>
            <a:pPr marL="1143000" lvl="1" indent="-457200">
              <a:buClrTx/>
            </a:pPr>
            <a:r>
              <a:rPr lang="en-US" b="0" dirty="0">
                <a:solidFill>
                  <a:schemeClr val="tx1"/>
                </a:solidFill>
              </a:rPr>
              <a:t>Wash your hands.</a:t>
            </a:r>
          </a:p>
          <a:p>
            <a:pPr marL="1143000" lvl="1" indent="-457200">
              <a:buClrTx/>
            </a:pPr>
            <a:r>
              <a:rPr lang="en-US" b="0" dirty="0">
                <a:solidFill>
                  <a:schemeClr val="tx1"/>
                </a:solidFill>
              </a:rPr>
              <a:t>Avoid using bare hands with ready-to-eat food.</a:t>
            </a:r>
            <a:br>
              <a:rPr lang="en-US" dirty="0"/>
            </a:br>
            <a:br>
              <a:rPr lang="en-US" b="0" dirty="0">
                <a:solidFill>
                  <a:schemeClr val="tx1"/>
                </a:solidFill>
              </a:rPr>
            </a:br>
            <a:endParaRPr lang="en-US" dirty="0"/>
          </a:p>
        </p:txBody>
      </p:sp>
      <p:sp>
        <p:nvSpPr>
          <p:cNvPr id="4" name="Slide Number Placeholder 3">
            <a:extLst>
              <a:ext uri="{FF2B5EF4-FFF2-40B4-BE49-F238E27FC236}">
                <a16:creationId xmlns:a16="http://schemas.microsoft.com/office/drawing/2014/main" id="{2BE9D9CA-0BAF-1F8E-D519-1E5F3B5656A7}"/>
              </a:ext>
            </a:extLst>
          </p:cNvPr>
          <p:cNvSpPr>
            <a:spLocks noGrp="1"/>
          </p:cNvSpPr>
          <p:nvPr>
            <p:ph type="sldNum" sz="quarter" idx="4"/>
          </p:nvPr>
        </p:nvSpPr>
        <p:spPr/>
        <p:txBody>
          <a:bodyPr/>
          <a:lstStyle/>
          <a:p>
            <a:fld id="{BF568A59-ACA4-4C70-9252-AAB755DA2F6B}" type="slidenum">
              <a:rPr lang="en-US" smtClean="0"/>
              <a:pPr/>
              <a:t>12</a:t>
            </a:fld>
            <a:endParaRPr lang="en-US"/>
          </a:p>
        </p:txBody>
      </p:sp>
    </p:spTree>
    <p:custDataLst>
      <p:tags r:id="rId1"/>
    </p:custDataLst>
    <p:extLst>
      <p:ext uri="{BB962C8B-B14F-4D97-AF65-F5344CB8AC3E}">
        <p14:creationId xmlns:p14="http://schemas.microsoft.com/office/powerpoint/2010/main" val="29802307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5B2DF-D8E7-AFB9-7C38-A0E2545D3D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278513A-7444-0AF0-699C-CBB438A79CBF}"/>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5</a:t>
            </a:r>
            <a:endParaRPr lang="en-US" dirty="0"/>
          </a:p>
        </p:txBody>
      </p:sp>
      <p:sp>
        <p:nvSpPr>
          <p:cNvPr id="6" name="Content Placeholder 5">
            <a:extLst>
              <a:ext uri="{FF2B5EF4-FFF2-40B4-BE49-F238E27FC236}">
                <a16:creationId xmlns:a16="http://schemas.microsoft.com/office/drawing/2014/main" id="{8BA381C5-FF05-44AA-F8D4-48569071C918}"/>
              </a:ext>
            </a:extLst>
          </p:cNvPr>
          <p:cNvSpPr>
            <a:spLocks noGrp="1"/>
          </p:cNvSpPr>
          <p:nvPr>
            <p:ph sz="half" idx="1"/>
          </p:nvPr>
        </p:nvSpPr>
        <p:spPr/>
        <p:txBody>
          <a:bodyPr vert="horz" lIns="457200" tIns="45720" rIns="457200" bIns="45720" rtlCol="0" anchor="t">
            <a:normAutofit fontScale="25000" lnSpcReduction="20000"/>
          </a:bodyPr>
          <a:lstStyle/>
          <a:p>
            <a:endParaRPr lang="en-US" dirty="0"/>
          </a:p>
          <a:p>
            <a:pPr>
              <a:lnSpc>
                <a:spcPct val="120000"/>
              </a:lnSpc>
              <a:spcBef>
                <a:spcPts val="600"/>
              </a:spcBef>
            </a:pPr>
            <a:r>
              <a:rPr lang="en-US" sz="11200" dirty="0"/>
              <a:t>Biological Contamination: Bacteria</a:t>
            </a:r>
          </a:p>
          <a:p>
            <a:pPr>
              <a:lnSpc>
                <a:spcPct val="120000"/>
              </a:lnSpc>
              <a:spcBef>
                <a:spcPts val="600"/>
              </a:spcBef>
            </a:pPr>
            <a:endParaRPr lang="en-US" sz="9600" b="0" dirty="0">
              <a:solidFill>
                <a:schemeClr val="tx1"/>
              </a:solidFill>
            </a:endParaRPr>
          </a:p>
          <a:p>
            <a:pPr>
              <a:lnSpc>
                <a:spcPct val="120000"/>
              </a:lnSpc>
              <a:spcBef>
                <a:spcPts val="600"/>
              </a:spcBef>
            </a:pPr>
            <a:r>
              <a:rPr lang="en-US" sz="9600" b="0" dirty="0">
                <a:solidFill>
                  <a:schemeClr val="tx1"/>
                </a:solidFill>
              </a:rPr>
              <a:t>Bacteria need six conditions to grow. Use FAT TOM to remember these conditions:</a:t>
            </a:r>
          </a:p>
          <a:p>
            <a:pPr>
              <a:lnSpc>
                <a:spcPct val="120000"/>
              </a:lnSpc>
              <a:spcBef>
                <a:spcPts val="0"/>
              </a:spcBef>
            </a:pPr>
            <a:endParaRPr lang="en-US" dirty="0"/>
          </a:p>
          <a:p>
            <a:pPr marL="1143000" lvl="1" indent="-457200">
              <a:lnSpc>
                <a:spcPct val="120000"/>
              </a:lnSpc>
              <a:spcBef>
                <a:spcPts val="0"/>
              </a:spcBef>
              <a:buClrTx/>
            </a:pPr>
            <a:r>
              <a:rPr lang="en-US" sz="9600" b="0" dirty="0">
                <a:solidFill>
                  <a:schemeClr val="tx1"/>
                </a:solidFill>
              </a:rPr>
              <a:t>Food</a:t>
            </a:r>
          </a:p>
          <a:p>
            <a:pPr marL="1143000" lvl="1" indent="-457200">
              <a:lnSpc>
                <a:spcPct val="120000"/>
              </a:lnSpc>
              <a:spcBef>
                <a:spcPts val="0"/>
              </a:spcBef>
              <a:buClrTx/>
            </a:pPr>
            <a:r>
              <a:rPr lang="en-US" sz="9600" b="0" dirty="0">
                <a:solidFill>
                  <a:schemeClr val="tx1"/>
                </a:solidFill>
              </a:rPr>
              <a:t>Acidity</a:t>
            </a:r>
          </a:p>
          <a:p>
            <a:pPr marL="1143000" lvl="1" indent="-457200">
              <a:lnSpc>
                <a:spcPct val="120000"/>
              </a:lnSpc>
              <a:spcBef>
                <a:spcPts val="0"/>
              </a:spcBef>
              <a:buClrTx/>
            </a:pPr>
            <a:r>
              <a:rPr lang="en-US" sz="9600" b="0" dirty="0">
                <a:solidFill>
                  <a:schemeClr val="tx1"/>
                </a:solidFill>
              </a:rPr>
              <a:t>Temperature</a:t>
            </a:r>
          </a:p>
          <a:p>
            <a:pPr marL="1143000" lvl="1" indent="-457200">
              <a:lnSpc>
                <a:spcPct val="120000"/>
              </a:lnSpc>
              <a:spcBef>
                <a:spcPts val="0"/>
              </a:spcBef>
              <a:buClrTx/>
            </a:pPr>
            <a:r>
              <a:rPr lang="en-US" sz="9600" b="0" dirty="0">
                <a:solidFill>
                  <a:schemeClr val="tx1"/>
                </a:solidFill>
              </a:rPr>
              <a:t>Time</a:t>
            </a:r>
          </a:p>
          <a:p>
            <a:pPr marL="1143000" lvl="1" indent="-457200">
              <a:lnSpc>
                <a:spcPct val="120000"/>
              </a:lnSpc>
              <a:spcBef>
                <a:spcPts val="0"/>
              </a:spcBef>
              <a:buClrTx/>
            </a:pPr>
            <a:r>
              <a:rPr lang="en-US" sz="9600" b="0" dirty="0">
                <a:solidFill>
                  <a:schemeClr val="tx1"/>
                </a:solidFill>
              </a:rPr>
              <a:t>Oxygen</a:t>
            </a:r>
          </a:p>
          <a:p>
            <a:pPr marL="1143000" lvl="1" indent="-457200">
              <a:lnSpc>
                <a:spcPct val="120000"/>
              </a:lnSpc>
              <a:spcBef>
                <a:spcPts val="0"/>
              </a:spcBef>
              <a:buClrTx/>
            </a:pPr>
            <a:r>
              <a:rPr lang="en-US" sz="9600" b="0" dirty="0">
                <a:solidFill>
                  <a:schemeClr val="tx1"/>
                </a:solidFill>
              </a:rPr>
              <a:t>Moisture</a:t>
            </a:r>
            <a:br>
              <a:rPr lang="en-US" dirty="0"/>
            </a:br>
            <a:br>
              <a:rPr lang="en-US" dirty="0"/>
            </a:br>
            <a:br>
              <a:rPr lang="en-US" dirty="0"/>
            </a:br>
            <a:endParaRPr lang="en-US" dirty="0"/>
          </a:p>
          <a:p>
            <a:endParaRPr lang="en-US" dirty="0"/>
          </a:p>
          <a:p>
            <a:br>
              <a:rPr lang="en-US" dirty="0"/>
            </a:br>
            <a:br>
              <a:rPr lang="en-US" dirty="0"/>
            </a:br>
            <a:br>
              <a:rPr lang="en-US" dirty="0"/>
            </a:br>
            <a:br>
              <a:rPr lang="en-US" dirty="0"/>
            </a:br>
            <a:endParaRPr lang="en-US" dirty="0"/>
          </a:p>
        </p:txBody>
      </p:sp>
      <p:pic>
        <p:nvPicPr>
          <p:cNvPr id="13" name="Picture Placeholder 12" descr="Bean sprouts.">
            <a:extLst>
              <a:ext uri="{FF2B5EF4-FFF2-40B4-BE49-F238E27FC236}">
                <a16:creationId xmlns:a16="http://schemas.microsoft.com/office/drawing/2014/main" id="{E586B95A-5C4B-D145-9CE0-E7F82C5C8E56}"/>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pic>
        <p:nvPicPr>
          <p:cNvPr id="15" name="Picture Placeholder 14" descr="A bottle of olive oil. ">
            <a:extLst>
              <a:ext uri="{FF2B5EF4-FFF2-40B4-BE49-F238E27FC236}">
                <a16:creationId xmlns:a16="http://schemas.microsoft.com/office/drawing/2014/main" id="{E25F1C80-20F0-8B52-52F0-5898CA024635}"/>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a:xfrm>
            <a:off x="8321040" y="3894136"/>
            <a:ext cx="3246120" cy="2780983"/>
          </a:xfrm>
        </p:spPr>
      </p:pic>
      <p:sp>
        <p:nvSpPr>
          <p:cNvPr id="4" name="Slide Number Placeholder 3">
            <a:extLst>
              <a:ext uri="{FF2B5EF4-FFF2-40B4-BE49-F238E27FC236}">
                <a16:creationId xmlns:a16="http://schemas.microsoft.com/office/drawing/2014/main" id="{1B14E2E4-3444-1E7E-67B2-93508DF5000B}"/>
              </a:ext>
            </a:extLst>
          </p:cNvPr>
          <p:cNvSpPr>
            <a:spLocks noGrp="1"/>
          </p:cNvSpPr>
          <p:nvPr>
            <p:ph type="sldNum" sz="quarter" idx="4"/>
          </p:nvPr>
        </p:nvSpPr>
        <p:spPr/>
        <p:txBody>
          <a:bodyPr/>
          <a:lstStyle/>
          <a:p>
            <a:fld id="{BF568A59-ACA4-4C70-9252-AAB755DA2F6B}" type="slidenum">
              <a:rPr lang="en-US" smtClean="0"/>
              <a:pPr/>
              <a:t>13</a:t>
            </a:fld>
            <a:endParaRPr lang="en-US" dirty="0"/>
          </a:p>
        </p:txBody>
      </p:sp>
    </p:spTree>
    <p:custDataLst>
      <p:tags r:id="rId1"/>
    </p:custDataLst>
    <p:extLst>
      <p:ext uri="{BB962C8B-B14F-4D97-AF65-F5344CB8AC3E}">
        <p14:creationId xmlns:p14="http://schemas.microsoft.com/office/powerpoint/2010/main" val="14966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5B4D5-CD54-C373-0FE1-0593A0E29CB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7713CCE-9FF4-70C3-F785-C9A2B74C655A}"/>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6</a:t>
            </a:r>
            <a:endParaRPr lang="en-US" dirty="0"/>
          </a:p>
        </p:txBody>
      </p:sp>
      <p:sp>
        <p:nvSpPr>
          <p:cNvPr id="6" name="Content Placeholder 5">
            <a:extLst>
              <a:ext uri="{FF2B5EF4-FFF2-40B4-BE49-F238E27FC236}">
                <a16:creationId xmlns:a16="http://schemas.microsoft.com/office/drawing/2014/main" id="{DC16C560-550A-1660-E358-ABD930A76145}"/>
              </a:ext>
            </a:extLst>
          </p:cNvPr>
          <p:cNvSpPr>
            <a:spLocks noGrp="1"/>
          </p:cNvSpPr>
          <p:nvPr>
            <p:ph sz="half" idx="1"/>
          </p:nvPr>
        </p:nvSpPr>
        <p:spPr/>
        <p:txBody>
          <a:bodyPr vert="horz" lIns="457200" tIns="45720" rIns="457200" bIns="45720" rtlCol="0" anchor="t">
            <a:normAutofit fontScale="25000" lnSpcReduction="20000"/>
          </a:bodyPr>
          <a:lstStyle/>
          <a:p>
            <a:r>
              <a:rPr lang="en-US" sz="11200" dirty="0"/>
              <a:t>Biological Contamination: Bacteria, cont.</a:t>
            </a:r>
            <a:br>
              <a:rPr lang="en-US" sz="11200" dirty="0"/>
            </a:br>
            <a:endParaRPr lang="en-US" sz="11200" dirty="0"/>
          </a:p>
          <a:p>
            <a:pPr>
              <a:lnSpc>
                <a:spcPct val="120000"/>
              </a:lnSpc>
              <a:spcBef>
                <a:spcPts val="600"/>
              </a:spcBef>
            </a:pPr>
            <a:r>
              <a:rPr lang="en-US" sz="9600" b="0" dirty="0">
                <a:solidFill>
                  <a:schemeClr val="tx1"/>
                </a:solidFill>
              </a:rPr>
              <a:t>You can control the growth of most bacteria by keeping food out of the temperature danger zone (TDZ) which is between 41°F and 135°F (5°C and 57°C).</a:t>
            </a:r>
            <a:br>
              <a:rPr lang="en-US" sz="9600" b="0" dirty="0">
                <a:solidFill>
                  <a:schemeClr val="tx1"/>
                </a:solidFill>
              </a:rPr>
            </a:br>
            <a:br>
              <a:rPr lang="en-US" dirty="0"/>
            </a:br>
            <a:br>
              <a:rPr lang="en-US" dirty="0"/>
            </a:br>
            <a:endParaRPr lang="en-US" dirty="0"/>
          </a:p>
          <a:p>
            <a:endParaRPr lang="en-US" dirty="0"/>
          </a:p>
          <a:p>
            <a:br>
              <a:rPr lang="en-US" dirty="0"/>
            </a:br>
            <a:br>
              <a:rPr lang="en-US" dirty="0"/>
            </a:br>
            <a:br>
              <a:rPr lang="en-US" dirty="0"/>
            </a:br>
            <a:br>
              <a:rPr lang="en-US" dirty="0"/>
            </a:br>
            <a:endParaRPr lang="en-US" dirty="0"/>
          </a:p>
        </p:txBody>
      </p:sp>
      <p:pic>
        <p:nvPicPr>
          <p:cNvPr id="2" name="Picture Placeholder 1" descr="A thermometer showing the temperature danger zone. It is the range between forty-one degrees Fahrenheit (five degrees Celsius) and one hundred thirty-five degrees Fahrenheit (fifty-seven degrees Celsius). ">
            <a:extLst>
              <a:ext uri="{FF2B5EF4-FFF2-40B4-BE49-F238E27FC236}">
                <a16:creationId xmlns:a16="http://schemas.microsoft.com/office/drawing/2014/main" id="{9C11BB36-0B33-D962-A760-BAA32FE0FAB0}"/>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p:blipFill>
        <p:spPr/>
      </p:pic>
      <p:sp>
        <p:nvSpPr>
          <p:cNvPr id="4" name="Slide Number Placeholder 3">
            <a:extLst>
              <a:ext uri="{FF2B5EF4-FFF2-40B4-BE49-F238E27FC236}">
                <a16:creationId xmlns:a16="http://schemas.microsoft.com/office/drawing/2014/main" id="{7DB1D72F-FA8D-B35B-291C-9AC42A85E42D}"/>
              </a:ext>
            </a:extLst>
          </p:cNvPr>
          <p:cNvSpPr>
            <a:spLocks noGrp="1"/>
          </p:cNvSpPr>
          <p:nvPr>
            <p:ph type="sldNum" sz="quarter" idx="4"/>
          </p:nvPr>
        </p:nvSpPr>
        <p:spPr/>
        <p:txBody>
          <a:bodyPr/>
          <a:lstStyle/>
          <a:p>
            <a:fld id="{BF568A59-ACA4-4C70-9252-AAB755DA2F6B}" type="slidenum">
              <a:rPr lang="en-US" smtClean="0"/>
              <a:pPr/>
              <a:t>14</a:t>
            </a:fld>
            <a:endParaRPr lang="en-US"/>
          </a:p>
        </p:txBody>
      </p:sp>
    </p:spTree>
    <p:custDataLst>
      <p:tags r:id="rId1"/>
    </p:custDataLst>
    <p:extLst>
      <p:ext uri="{BB962C8B-B14F-4D97-AF65-F5344CB8AC3E}">
        <p14:creationId xmlns:p14="http://schemas.microsoft.com/office/powerpoint/2010/main" val="37488767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7DCF6-BAEA-5E53-1361-13FFBA7B656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B2865B-3B5F-554C-724C-C4CC53811DA2}"/>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7</a:t>
            </a:r>
            <a:endParaRPr lang="en-US" dirty="0"/>
          </a:p>
        </p:txBody>
      </p:sp>
      <p:sp>
        <p:nvSpPr>
          <p:cNvPr id="6" name="Content Placeholder 5">
            <a:extLst>
              <a:ext uri="{FF2B5EF4-FFF2-40B4-BE49-F238E27FC236}">
                <a16:creationId xmlns:a16="http://schemas.microsoft.com/office/drawing/2014/main" id="{D71C862B-AA12-05B1-B5AC-3339639CEB4C}"/>
              </a:ext>
            </a:extLst>
          </p:cNvPr>
          <p:cNvSpPr>
            <a:spLocks noGrp="1"/>
          </p:cNvSpPr>
          <p:nvPr>
            <p:ph idx="1"/>
          </p:nvPr>
        </p:nvSpPr>
        <p:spPr/>
        <p:txBody>
          <a:bodyPr vert="horz" lIns="457200" tIns="45720" rIns="457200" bIns="45720" rtlCol="0" anchor="t">
            <a:normAutofit fontScale="25000" lnSpcReduction="20000"/>
          </a:bodyPr>
          <a:lstStyle/>
          <a:p>
            <a:r>
              <a:rPr lang="en-US" sz="11200" dirty="0"/>
              <a:t>Biological Contamination: Parasites</a:t>
            </a:r>
          </a:p>
          <a:p>
            <a:pPr>
              <a:lnSpc>
                <a:spcPct val="120000"/>
              </a:lnSpc>
              <a:spcBef>
                <a:spcPts val="600"/>
              </a:spcBef>
            </a:pPr>
            <a:endParaRPr lang="en-US" sz="7400" b="0" dirty="0">
              <a:solidFill>
                <a:schemeClr val="tx1"/>
              </a:solidFill>
            </a:endParaRPr>
          </a:p>
          <a:p>
            <a:pPr marL="1143000" lvl="1" indent="-457200">
              <a:lnSpc>
                <a:spcPct val="120000"/>
              </a:lnSpc>
              <a:buClrTx/>
            </a:pPr>
            <a:r>
              <a:rPr lang="en-US" sz="9600" b="0" dirty="0">
                <a:solidFill>
                  <a:schemeClr val="tx1"/>
                </a:solidFill>
              </a:rPr>
              <a:t>Parasites get nourishment and protection from other living organisms known as “hosts.”</a:t>
            </a:r>
          </a:p>
          <a:p>
            <a:pPr marL="1143000" lvl="1" indent="-457200">
              <a:lnSpc>
                <a:spcPct val="120000"/>
              </a:lnSpc>
              <a:buClrTx/>
              <a:defRPr/>
            </a:pPr>
            <a:r>
              <a:rPr lang="en-US" sz="9600" b="0" dirty="0">
                <a:solidFill>
                  <a:schemeClr val="tx1"/>
                </a:solidFill>
              </a:rPr>
              <a:t>Parasites can live in cows, chickens, pigs, and fish.</a:t>
            </a:r>
          </a:p>
          <a:p>
            <a:pPr marL="1143000" lvl="1" indent="-457200">
              <a:lnSpc>
                <a:spcPct val="120000"/>
              </a:lnSpc>
              <a:buClrTx/>
              <a:defRPr/>
            </a:pPr>
            <a:r>
              <a:rPr kumimoji="0" lang="en-US" sz="9600" b="0" i="0" u="none" strike="noStrike" kern="1200" cap="none" spc="-50" normalizeH="0" baseline="0" noProof="0" dirty="0">
                <a:ln>
                  <a:noFill/>
                </a:ln>
                <a:solidFill>
                  <a:prstClr val="black"/>
                </a:solidFill>
                <a:effectLst/>
                <a:uLnTx/>
                <a:uFillTx/>
                <a:ea typeface="+mn-ea"/>
                <a:cs typeface="+mn-cs"/>
              </a:rPr>
              <a:t>Illness caused by parasites is preventable, for example, by purchasing from approved, reputable suppliers is the best form of prevention. </a:t>
            </a:r>
          </a:p>
          <a:p>
            <a:br>
              <a:rPr lang="en-US" dirty="0"/>
            </a:br>
            <a:br>
              <a:rPr lang="en-US" dirty="0"/>
            </a:br>
            <a:endParaRPr lang="en-US" dirty="0"/>
          </a:p>
        </p:txBody>
      </p:sp>
      <p:sp>
        <p:nvSpPr>
          <p:cNvPr id="4" name="Slide Number Placeholder 3">
            <a:extLst>
              <a:ext uri="{FF2B5EF4-FFF2-40B4-BE49-F238E27FC236}">
                <a16:creationId xmlns:a16="http://schemas.microsoft.com/office/drawing/2014/main" id="{3700BC81-0394-8332-D8E3-C0C0EBC08310}"/>
              </a:ext>
            </a:extLst>
          </p:cNvPr>
          <p:cNvSpPr>
            <a:spLocks noGrp="1"/>
          </p:cNvSpPr>
          <p:nvPr>
            <p:ph type="sldNum" sz="quarter" idx="4"/>
          </p:nvPr>
        </p:nvSpPr>
        <p:spPr/>
        <p:txBody>
          <a:bodyPr/>
          <a:lstStyle/>
          <a:p>
            <a:fld id="{BF568A59-ACA4-4C70-9252-AAB755DA2F6B}" type="slidenum">
              <a:rPr lang="en-US" smtClean="0"/>
              <a:pPr/>
              <a:t>15</a:t>
            </a:fld>
            <a:endParaRPr lang="en-US"/>
          </a:p>
        </p:txBody>
      </p:sp>
    </p:spTree>
    <p:custDataLst>
      <p:tags r:id="rId1"/>
    </p:custDataLst>
    <p:extLst>
      <p:ext uri="{BB962C8B-B14F-4D97-AF65-F5344CB8AC3E}">
        <p14:creationId xmlns:p14="http://schemas.microsoft.com/office/powerpoint/2010/main" val="3651684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C1ACE-B519-2EA3-2233-7D3B7BC2262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241F2B-5534-62F5-8E3D-6D8866705A94}"/>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8</a:t>
            </a:r>
            <a:endParaRPr lang="en-US" dirty="0"/>
          </a:p>
        </p:txBody>
      </p:sp>
      <p:sp>
        <p:nvSpPr>
          <p:cNvPr id="6" name="Content Placeholder 5">
            <a:extLst>
              <a:ext uri="{FF2B5EF4-FFF2-40B4-BE49-F238E27FC236}">
                <a16:creationId xmlns:a16="http://schemas.microsoft.com/office/drawing/2014/main" id="{8BAD6D81-A344-65B6-3A0E-516E71B7EFDD}"/>
              </a:ext>
            </a:extLst>
          </p:cNvPr>
          <p:cNvSpPr>
            <a:spLocks noGrp="1"/>
          </p:cNvSpPr>
          <p:nvPr>
            <p:ph sz="half" idx="1"/>
          </p:nvPr>
        </p:nvSpPr>
        <p:spPr/>
        <p:txBody>
          <a:bodyPr vert="horz" lIns="457200" tIns="45720" rIns="457200" bIns="45720" rtlCol="0" anchor="t">
            <a:normAutofit fontScale="25000" lnSpcReduction="20000"/>
          </a:bodyPr>
          <a:lstStyle/>
          <a:p>
            <a:r>
              <a:rPr lang="en-US" sz="11200" dirty="0"/>
              <a:t>Biological Contamination: Fungi</a:t>
            </a:r>
          </a:p>
          <a:p>
            <a:pPr>
              <a:lnSpc>
                <a:spcPct val="120000"/>
              </a:lnSpc>
              <a:spcBef>
                <a:spcPts val="600"/>
              </a:spcBef>
            </a:pPr>
            <a:endParaRPr lang="en-US" sz="9600" b="0" dirty="0">
              <a:solidFill>
                <a:schemeClr val="tx1"/>
              </a:solidFill>
            </a:endParaRP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Fungi are found in air, soil, plants, water, and some food. </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The two forms of fungi are mold and yeast.</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Both forms grow well in acidic food with little moisture, for example, in jams, jellies, cured meat, syrup, honey, and fruit or fruit juice. </a:t>
            </a:r>
          </a:p>
          <a:p>
            <a:pPr marL="457200" indent="-457200">
              <a:buFont typeface="Arial" panose="020B0604020202020204" pitchFamily="34" charset="0"/>
              <a:buChar char="•"/>
            </a:pPr>
            <a:endParaRPr lang="en-US" b="0" dirty="0">
              <a:solidFill>
                <a:schemeClr val="tx1"/>
              </a:solidFill>
            </a:endParaRPr>
          </a:p>
          <a:p>
            <a:endParaRPr lang="en-US" dirty="0"/>
          </a:p>
          <a:p>
            <a:endParaRPr lang="en-US" dirty="0"/>
          </a:p>
          <a:p>
            <a:br>
              <a:rPr lang="en-US" dirty="0"/>
            </a:br>
            <a:br>
              <a:rPr lang="en-US" dirty="0"/>
            </a:br>
            <a:br>
              <a:rPr lang="en-US" dirty="0"/>
            </a:br>
            <a:br>
              <a:rPr lang="en-US" dirty="0"/>
            </a:br>
            <a:endParaRPr lang="en-US" dirty="0"/>
          </a:p>
        </p:txBody>
      </p:sp>
      <p:pic>
        <p:nvPicPr>
          <p:cNvPr id="17" name="Picture Placeholder 16" descr="Gorgonzola cheese with its natural blue-gray mold coloring.">
            <a:extLst>
              <a:ext uri="{FF2B5EF4-FFF2-40B4-BE49-F238E27FC236}">
                <a16:creationId xmlns:a16="http://schemas.microsoft.com/office/drawing/2014/main" id="{3548D4A1-A041-9D39-2929-7682331688BC}"/>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p:blipFill>
        <p:spPr>
          <a:xfrm>
            <a:off x="8321040" y="1554481"/>
            <a:ext cx="3246120" cy="2011680"/>
          </a:xfrm>
        </p:spPr>
      </p:pic>
      <p:pic>
        <p:nvPicPr>
          <p:cNvPr id="3" name="Picture Placeholder 2" descr="Gray blotches of mold on a block of cheddar that has gone bad. ">
            <a:extLst>
              <a:ext uri="{FF2B5EF4-FFF2-40B4-BE49-F238E27FC236}">
                <a16:creationId xmlns:a16="http://schemas.microsoft.com/office/drawing/2014/main" id="{6DAC30C9-BE11-791C-CCF2-798193CA03D9}"/>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p:blipFill>
        <p:spPr/>
      </p:pic>
      <p:sp>
        <p:nvSpPr>
          <p:cNvPr id="4" name="Slide Number Placeholder 3">
            <a:extLst>
              <a:ext uri="{FF2B5EF4-FFF2-40B4-BE49-F238E27FC236}">
                <a16:creationId xmlns:a16="http://schemas.microsoft.com/office/drawing/2014/main" id="{146CA458-3891-FC2B-11C3-46B621839B59}"/>
              </a:ext>
            </a:extLst>
          </p:cNvPr>
          <p:cNvSpPr>
            <a:spLocks noGrp="1"/>
          </p:cNvSpPr>
          <p:nvPr>
            <p:ph type="sldNum" sz="quarter" idx="4"/>
          </p:nvPr>
        </p:nvSpPr>
        <p:spPr/>
        <p:txBody>
          <a:bodyPr/>
          <a:lstStyle/>
          <a:p>
            <a:fld id="{BF568A59-ACA4-4C70-9252-AAB755DA2F6B}" type="slidenum">
              <a:rPr lang="en-US" smtClean="0"/>
              <a:pPr/>
              <a:t>16</a:t>
            </a:fld>
            <a:endParaRPr lang="en-US"/>
          </a:p>
        </p:txBody>
      </p:sp>
    </p:spTree>
    <p:custDataLst>
      <p:tags r:id="rId1"/>
    </p:custDataLst>
    <p:extLst>
      <p:ext uri="{BB962C8B-B14F-4D97-AF65-F5344CB8AC3E}">
        <p14:creationId xmlns:p14="http://schemas.microsoft.com/office/powerpoint/2010/main" val="2912165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5238E-90D0-5895-008E-C882FAA88BB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68209FC-DDCF-064C-E6AF-89081D0D1F93}"/>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9</a:t>
            </a:r>
            <a:endParaRPr lang="en-US" dirty="0"/>
          </a:p>
        </p:txBody>
      </p:sp>
      <p:sp>
        <p:nvSpPr>
          <p:cNvPr id="6" name="Content Placeholder 5">
            <a:extLst>
              <a:ext uri="{FF2B5EF4-FFF2-40B4-BE49-F238E27FC236}">
                <a16:creationId xmlns:a16="http://schemas.microsoft.com/office/drawing/2014/main" id="{F9D12DB6-E958-60D8-59FB-A47B40BBD35E}"/>
              </a:ext>
            </a:extLst>
          </p:cNvPr>
          <p:cNvSpPr>
            <a:spLocks noGrp="1"/>
          </p:cNvSpPr>
          <p:nvPr>
            <p:ph idx="1"/>
          </p:nvPr>
        </p:nvSpPr>
        <p:spPr/>
        <p:txBody>
          <a:bodyPr>
            <a:normAutofit fontScale="25000" lnSpcReduction="20000"/>
          </a:bodyPr>
          <a:lstStyle/>
          <a:p>
            <a:r>
              <a:rPr lang="en-US" sz="11200" dirty="0"/>
              <a:t>Biological Toxins</a:t>
            </a:r>
          </a:p>
          <a:p>
            <a:pPr>
              <a:lnSpc>
                <a:spcPct val="110000"/>
              </a:lnSpc>
              <a:spcBef>
                <a:spcPts val="600"/>
              </a:spcBef>
            </a:pPr>
            <a:r>
              <a:rPr lang="en-US" sz="9600" b="0" dirty="0">
                <a:solidFill>
                  <a:schemeClr val="tx1"/>
                </a:solidFill>
              </a:rPr>
              <a:t>Biological toxins (poisons) get into food in two ways:</a:t>
            </a:r>
          </a:p>
          <a:p>
            <a:pPr marL="1143000" lvl="1" indent="-457200">
              <a:lnSpc>
                <a:spcPct val="120000"/>
              </a:lnSpc>
              <a:buClrTx/>
            </a:pPr>
            <a:r>
              <a:rPr lang="en-US" sz="9600" b="0" dirty="0">
                <a:solidFill>
                  <a:schemeClr val="tx1"/>
                </a:solidFill>
              </a:rPr>
              <a:t>Natural occurrence, for example, in poisonous wild mushrooms</a:t>
            </a:r>
          </a:p>
          <a:p>
            <a:pPr marL="1143000" lvl="1" indent="-457200">
              <a:lnSpc>
                <a:spcPct val="120000"/>
              </a:lnSpc>
              <a:buClrTx/>
            </a:pPr>
            <a:r>
              <a:rPr lang="en-US" sz="9600" b="0" dirty="0">
                <a:solidFill>
                  <a:schemeClr val="tx1"/>
                </a:solidFill>
              </a:rPr>
              <a:t>Contamination, for example, when a </a:t>
            </a:r>
            <a:r>
              <a:rPr lang="en-US" sz="9600" b="0" dirty="0">
                <a:solidFill>
                  <a:schemeClr val="tx1"/>
                </a:solidFill>
                <a:sym typeface="Wingdings" pitchFamily="2" charset="2"/>
              </a:rPr>
              <a:t>fish eats toxic algae</a:t>
            </a:r>
            <a:br>
              <a:rPr lang="en-US" sz="9600" b="0" dirty="0">
                <a:solidFill>
                  <a:schemeClr val="tx1"/>
                </a:solidFill>
              </a:rPr>
            </a:br>
            <a:endParaRPr lang="en-US" sz="9600" b="0" dirty="0">
              <a:solidFill>
                <a:schemeClr val="tx1"/>
              </a:solidFill>
            </a:endParaRPr>
          </a:p>
          <a:p>
            <a:endParaRPr lang="en-US" dirty="0"/>
          </a:p>
          <a:p>
            <a:br>
              <a:rPr lang="en-US" dirty="0"/>
            </a:br>
            <a:endParaRPr lang="en-US" dirty="0"/>
          </a:p>
          <a:p>
            <a:endParaRPr lang="en-US" dirty="0"/>
          </a:p>
          <a:p>
            <a:br>
              <a:rPr lang="en-US" dirty="0"/>
            </a:br>
            <a:br>
              <a:rPr lang="en-US" dirty="0"/>
            </a:br>
            <a:br>
              <a:rPr lang="en-US" dirty="0"/>
            </a:br>
            <a:br>
              <a:rPr lang="en-US" dirty="0"/>
            </a:br>
            <a:endParaRPr lang="en-US" dirty="0"/>
          </a:p>
        </p:txBody>
      </p:sp>
      <p:pic>
        <p:nvPicPr>
          <p:cNvPr id="3" name="Content Placeholder 2" descr="Two whole fish. ">
            <a:extLst>
              <a:ext uri="{FF2B5EF4-FFF2-40B4-BE49-F238E27FC236}">
                <a16:creationId xmlns:a16="http://schemas.microsoft.com/office/drawing/2014/main" id="{D347AF33-4BBA-9040-374C-51F2D4D7A433}"/>
              </a:ext>
            </a:extLst>
          </p:cNvPr>
          <p:cNvPicPr>
            <a:picLocks noGrp="1" noChangeAspect="1"/>
          </p:cNvPicPr>
          <p:nvPr>
            <p:ph idx="10"/>
          </p:nvPr>
        </p:nvPicPr>
        <p:blipFill>
          <a:blip r:embed="rId4" cstate="email">
            <a:extLst>
              <a:ext uri="{28A0092B-C50C-407E-A947-70E740481C1C}">
                <a14:useLocalDpi xmlns:a14="http://schemas.microsoft.com/office/drawing/2010/main"/>
              </a:ext>
            </a:extLst>
          </a:blip>
          <a:stretch>
            <a:fillRect/>
          </a:stretch>
        </p:blipFill>
        <p:spPr>
          <a:xfrm>
            <a:off x="7164387" y="2837656"/>
            <a:ext cx="3657600" cy="1739900"/>
          </a:xfrm>
        </p:spPr>
      </p:pic>
      <p:sp>
        <p:nvSpPr>
          <p:cNvPr id="4" name="Slide Number Placeholder 3">
            <a:extLst>
              <a:ext uri="{FF2B5EF4-FFF2-40B4-BE49-F238E27FC236}">
                <a16:creationId xmlns:a16="http://schemas.microsoft.com/office/drawing/2014/main" id="{E048EEAB-3A74-18E6-F22D-F6BF8DEA1914}"/>
              </a:ext>
            </a:extLst>
          </p:cNvPr>
          <p:cNvSpPr>
            <a:spLocks noGrp="1"/>
          </p:cNvSpPr>
          <p:nvPr>
            <p:ph type="sldNum" sz="quarter" idx="4"/>
          </p:nvPr>
        </p:nvSpPr>
        <p:spPr/>
        <p:txBody>
          <a:bodyPr/>
          <a:lstStyle/>
          <a:p>
            <a:fld id="{BF568A59-ACA4-4C70-9252-AAB755DA2F6B}" type="slidenum">
              <a:rPr lang="en-US" smtClean="0"/>
              <a:pPr/>
              <a:t>17</a:t>
            </a:fld>
            <a:endParaRPr lang="en-US"/>
          </a:p>
        </p:txBody>
      </p:sp>
    </p:spTree>
    <p:custDataLst>
      <p:tags r:id="rId1"/>
    </p:custDataLst>
    <p:extLst>
      <p:ext uri="{BB962C8B-B14F-4D97-AF65-F5344CB8AC3E}">
        <p14:creationId xmlns:p14="http://schemas.microsoft.com/office/powerpoint/2010/main" val="1423390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40F5E-4D34-BE86-5689-08BB27916B0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1EC966-A98A-A283-DD06-A36F4F07C2F1}"/>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3.2 Forms of Contamination, Part 10</a:t>
            </a:r>
            <a:endParaRPr lang="en-US" dirty="0"/>
          </a:p>
        </p:txBody>
      </p:sp>
      <p:sp>
        <p:nvSpPr>
          <p:cNvPr id="6" name="Content Placeholder 5">
            <a:extLst>
              <a:ext uri="{FF2B5EF4-FFF2-40B4-BE49-F238E27FC236}">
                <a16:creationId xmlns:a16="http://schemas.microsoft.com/office/drawing/2014/main" id="{CB49648C-3207-A041-D819-4F50ECEA17B4}"/>
              </a:ext>
            </a:extLst>
          </p:cNvPr>
          <p:cNvSpPr>
            <a:spLocks noGrp="1"/>
          </p:cNvSpPr>
          <p:nvPr>
            <p:ph sz="half" idx="1"/>
          </p:nvPr>
        </p:nvSpPr>
        <p:spPr/>
        <p:txBody>
          <a:bodyPr>
            <a:normAutofit fontScale="25000" lnSpcReduction="20000"/>
          </a:bodyPr>
          <a:lstStyle/>
          <a:p>
            <a:r>
              <a:rPr lang="en-US" sz="11200" dirty="0"/>
              <a:t>Chemical Contamination </a:t>
            </a:r>
          </a:p>
          <a:p>
            <a:pPr>
              <a:lnSpc>
                <a:spcPct val="120000"/>
              </a:lnSpc>
              <a:spcBef>
                <a:spcPts val="600"/>
              </a:spcBef>
            </a:pPr>
            <a:r>
              <a:rPr lang="en-US" sz="9600" b="0" dirty="0">
                <a:solidFill>
                  <a:schemeClr val="tx1"/>
                </a:solidFill>
              </a:rPr>
              <a:t>Chemical contaminants in foodservice might come from:</a:t>
            </a:r>
          </a:p>
          <a:p>
            <a:pPr marL="1143000" lvl="1" indent="-457200">
              <a:lnSpc>
                <a:spcPct val="120000"/>
              </a:lnSpc>
              <a:buClrTx/>
            </a:pPr>
            <a:r>
              <a:rPr lang="en-US" sz="9600" b="0" dirty="0">
                <a:solidFill>
                  <a:schemeClr val="tx1"/>
                </a:solidFill>
              </a:rPr>
              <a:t>Cleaners</a:t>
            </a:r>
          </a:p>
          <a:p>
            <a:pPr marL="1143000" lvl="1" indent="-457200">
              <a:lnSpc>
                <a:spcPct val="120000"/>
              </a:lnSpc>
              <a:buClrTx/>
            </a:pPr>
            <a:r>
              <a:rPr lang="en-US" sz="9600" b="0" dirty="0">
                <a:solidFill>
                  <a:schemeClr val="tx1"/>
                </a:solidFill>
              </a:rPr>
              <a:t>Sanitizers</a:t>
            </a:r>
          </a:p>
          <a:p>
            <a:pPr marL="1143000" lvl="1" indent="-457200">
              <a:lnSpc>
                <a:spcPct val="120000"/>
              </a:lnSpc>
              <a:buClrTx/>
            </a:pPr>
            <a:r>
              <a:rPr lang="en-US" sz="9600" b="0" dirty="0">
                <a:solidFill>
                  <a:schemeClr val="tx1"/>
                </a:solidFill>
              </a:rPr>
              <a:t>Polishes</a:t>
            </a:r>
          </a:p>
          <a:p>
            <a:pPr marL="1143000" lvl="1" indent="-457200">
              <a:lnSpc>
                <a:spcPct val="120000"/>
              </a:lnSpc>
              <a:buClrTx/>
            </a:pPr>
            <a:r>
              <a:rPr lang="en-US" sz="9600" b="0" dirty="0">
                <a:solidFill>
                  <a:schemeClr val="tx1"/>
                </a:solidFill>
              </a:rPr>
              <a:t>Machine lubricants</a:t>
            </a:r>
          </a:p>
          <a:p>
            <a:pPr>
              <a:lnSpc>
                <a:spcPct val="120000"/>
              </a:lnSpc>
              <a:spcBef>
                <a:spcPts val="600"/>
              </a:spcBef>
            </a:pPr>
            <a:r>
              <a:rPr lang="en-US" sz="9600" b="0" dirty="0">
                <a:solidFill>
                  <a:schemeClr val="tx1"/>
                </a:solidFill>
              </a:rPr>
              <a:t>Follow proper storage and handling procedures. </a:t>
            </a:r>
            <a:br>
              <a:rPr lang="en-US" sz="9600" b="0" dirty="0">
                <a:solidFill>
                  <a:schemeClr val="tx1"/>
                </a:solidFill>
              </a:rPr>
            </a:br>
            <a:br>
              <a:rPr lang="en-US" dirty="0"/>
            </a:b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CDDF8A7E-7E8B-657D-B023-97BDFA785809}"/>
              </a:ext>
            </a:extLst>
          </p:cNvPr>
          <p:cNvSpPr>
            <a:spLocks noGrp="1"/>
          </p:cNvSpPr>
          <p:nvPr>
            <p:ph type="sldNum" sz="quarter" idx="4"/>
          </p:nvPr>
        </p:nvSpPr>
        <p:spPr/>
        <p:txBody>
          <a:bodyPr/>
          <a:lstStyle/>
          <a:p>
            <a:fld id="{BF568A59-ACA4-4C70-9252-AAB755DA2F6B}" type="slidenum">
              <a:rPr lang="en-US" smtClean="0"/>
              <a:pPr/>
              <a:t>18</a:t>
            </a:fld>
            <a:endParaRPr lang="en-US"/>
          </a:p>
        </p:txBody>
      </p:sp>
      <p:pic>
        <p:nvPicPr>
          <p:cNvPr id="9" name="Picture Placeholder 8" descr="Chemical spray stored incorrectly next to food items.">
            <a:extLst>
              <a:ext uri="{FF2B5EF4-FFF2-40B4-BE49-F238E27FC236}">
                <a16:creationId xmlns:a16="http://schemas.microsoft.com/office/drawing/2014/main" id="{DC5BF0F7-4722-9479-97C1-468B7F92C79D}"/>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6938703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3A8D0-304B-E925-6E10-4E43123997A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73A94A6-CB84-C410-4774-B104F85794B2}"/>
              </a:ext>
            </a:extLst>
          </p:cNvPr>
          <p:cNvSpPr>
            <a:spLocks noGrp="1"/>
          </p:cNvSpPr>
          <p:nvPr>
            <p:ph type="title"/>
          </p:nvPr>
        </p:nvSpPr>
        <p:spPr/>
        <p:txBody>
          <a:bodyPr/>
          <a:lstStyle/>
          <a:p>
            <a:r>
              <a:rPr lang="en-US" dirty="0"/>
              <a:t>3.2 Forms of Contamination, Part 11</a:t>
            </a:r>
          </a:p>
        </p:txBody>
      </p:sp>
      <p:sp>
        <p:nvSpPr>
          <p:cNvPr id="6" name="Content Placeholder 5">
            <a:extLst>
              <a:ext uri="{FF2B5EF4-FFF2-40B4-BE49-F238E27FC236}">
                <a16:creationId xmlns:a16="http://schemas.microsoft.com/office/drawing/2014/main" id="{2ED2CEBC-449B-D780-E702-3E0371D02C19}"/>
              </a:ext>
            </a:extLst>
          </p:cNvPr>
          <p:cNvSpPr>
            <a:spLocks noGrp="1"/>
          </p:cNvSpPr>
          <p:nvPr>
            <p:ph sz="half" idx="1"/>
          </p:nvPr>
        </p:nvSpPr>
        <p:spPr>
          <a:xfrm>
            <a:off x="609601" y="1162593"/>
            <a:ext cx="5181600" cy="5036326"/>
          </a:xfrm>
        </p:spPr>
        <p:txBody>
          <a:bodyPr vert="horz" lIns="457200" tIns="45720" rIns="457200" bIns="45720" rtlCol="0" anchor="t">
            <a:normAutofit fontScale="25000" lnSpcReduction="20000"/>
          </a:bodyPr>
          <a:lstStyle/>
          <a:p>
            <a:pPr>
              <a:lnSpc>
                <a:spcPct val="120000"/>
              </a:lnSpc>
              <a:spcBef>
                <a:spcPts val="600"/>
              </a:spcBef>
            </a:pPr>
            <a:r>
              <a:rPr lang="en-US" sz="11200" dirty="0"/>
              <a:t>Physical Contamination</a:t>
            </a:r>
          </a:p>
          <a:p>
            <a:pPr>
              <a:lnSpc>
                <a:spcPct val="120000"/>
              </a:lnSpc>
              <a:spcBef>
                <a:spcPts val="600"/>
              </a:spcBef>
            </a:pPr>
            <a:r>
              <a:rPr lang="en-US" sz="9600" b="0" dirty="0">
                <a:solidFill>
                  <a:schemeClr val="tx1"/>
                </a:solidFill>
              </a:rPr>
              <a:t>Physical contamination happens when objects get into food. Most contamination can be prevented by:</a:t>
            </a:r>
          </a:p>
          <a:p>
            <a:pPr marL="1143000" lvl="1" indent="-457200">
              <a:lnSpc>
                <a:spcPct val="110000"/>
              </a:lnSpc>
              <a:buClrTx/>
            </a:pPr>
            <a:r>
              <a:rPr lang="en-US" sz="9600" b="0" dirty="0">
                <a:solidFill>
                  <a:schemeClr val="tx1"/>
                </a:solidFill>
              </a:rPr>
              <a:t>Inspecting food closely when it is received</a:t>
            </a:r>
          </a:p>
          <a:p>
            <a:pPr marL="1143000" lvl="1" indent="-457200">
              <a:lnSpc>
                <a:spcPct val="110000"/>
              </a:lnSpc>
              <a:buClrTx/>
            </a:pPr>
            <a:r>
              <a:rPr lang="en-US" sz="9600" b="0" dirty="0">
                <a:solidFill>
                  <a:schemeClr val="tx1"/>
                </a:solidFill>
              </a:rPr>
              <a:t>Practicing good personal hygiene</a:t>
            </a:r>
          </a:p>
          <a:p>
            <a:pPr marL="1143000" lvl="1" indent="-457200">
              <a:lnSpc>
                <a:spcPct val="110000"/>
              </a:lnSpc>
              <a:buClrTx/>
            </a:pPr>
            <a:r>
              <a:rPr lang="en-US" sz="9600" b="0" dirty="0">
                <a:solidFill>
                  <a:schemeClr val="tx1"/>
                </a:solidFill>
              </a:rPr>
              <a:t>Following safe preparation procedures</a:t>
            </a:r>
            <a:br>
              <a:rPr lang="en-US" sz="9200" b="0" dirty="0">
                <a:solidFill>
                  <a:schemeClr val="tx1"/>
                </a:solidFill>
              </a:rPr>
            </a:br>
            <a:br>
              <a:rPr lang="en-US" dirty="0"/>
            </a:br>
            <a:endParaRPr lang="en-US" dirty="0"/>
          </a:p>
        </p:txBody>
      </p:sp>
      <p:sp>
        <p:nvSpPr>
          <p:cNvPr id="4" name="Slide Number Placeholder 3">
            <a:extLst>
              <a:ext uri="{FF2B5EF4-FFF2-40B4-BE49-F238E27FC236}">
                <a16:creationId xmlns:a16="http://schemas.microsoft.com/office/drawing/2014/main" id="{A240F826-3DC0-20B2-DBDE-B18D3F05F392}"/>
              </a:ext>
            </a:extLst>
          </p:cNvPr>
          <p:cNvSpPr>
            <a:spLocks noGrp="1"/>
          </p:cNvSpPr>
          <p:nvPr>
            <p:ph type="sldNum" sz="quarter" idx="4"/>
          </p:nvPr>
        </p:nvSpPr>
        <p:spPr/>
        <p:txBody>
          <a:bodyPr/>
          <a:lstStyle/>
          <a:p>
            <a:fld id="{BF568A59-ACA4-4C70-9252-AAB755DA2F6B}" type="slidenum">
              <a:rPr lang="en-US" smtClean="0"/>
              <a:pPr/>
              <a:t>19</a:t>
            </a:fld>
            <a:endParaRPr lang="en-US"/>
          </a:p>
        </p:txBody>
      </p:sp>
      <p:pic>
        <p:nvPicPr>
          <p:cNvPr id="9" name="Picture Placeholder 8" descr="An earring in a plated green salad.">
            <a:extLst>
              <a:ext uri="{FF2B5EF4-FFF2-40B4-BE49-F238E27FC236}">
                <a16:creationId xmlns:a16="http://schemas.microsoft.com/office/drawing/2014/main" id="{45B192B8-217F-9F70-BBD2-3D2CF8FBBDA8}"/>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725203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EA6BEFB-564D-2796-20F0-7C8289728DA8}"/>
              </a:ext>
            </a:extLst>
          </p:cNvPr>
          <p:cNvSpPr>
            <a:spLocks noGrp="1"/>
          </p:cNvSpPr>
          <p:nvPr>
            <p:ph type="title" idx="4294967295"/>
          </p:nvPr>
        </p:nvSpPr>
        <p:spPr/>
        <p:txBody>
          <a:bodyPr>
            <a:normAutofit/>
          </a:bodyPr>
          <a:lstStyle/>
          <a:p>
            <a:pPr lvl="0">
              <a:spcBef>
                <a:spcPts val="3600"/>
              </a:spcBef>
              <a:spcAft>
                <a:spcPts val="1200"/>
              </a:spcAft>
            </a:pPr>
            <a:r>
              <a:rPr lang="en-US" dirty="0">
                <a:solidFill>
                  <a:srgbClr val="183C8E"/>
                </a:solidFill>
                <a:ea typeface="+mn-ea"/>
                <a:cs typeface="+mn-cs"/>
              </a:rPr>
              <a:t>Learning Objectives, Part 1</a:t>
            </a:r>
          </a:p>
        </p:txBody>
      </p:sp>
      <p:sp>
        <p:nvSpPr>
          <p:cNvPr id="3" name="Content Placeholder 2">
            <a:extLst>
              <a:ext uri="{FF2B5EF4-FFF2-40B4-BE49-F238E27FC236}">
                <a16:creationId xmlns:a16="http://schemas.microsoft.com/office/drawing/2014/main" id="{85F2A785-0BAD-4DC4-84FD-91C37505FCEA}"/>
              </a:ext>
            </a:extLst>
          </p:cNvPr>
          <p:cNvSpPr>
            <a:spLocks noGrp="1"/>
          </p:cNvSpPr>
          <p:nvPr>
            <p:ph idx="1"/>
          </p:nvPr>
        </p:nvSpPr>
        <p:spPr>
          <a:xfrm>
            <a:off x="609600" y="867790"/>
            <a:ext cx="10972800" cy="5352925"/>
          </a:xfrm>
        </p:spPr>
        <p:txBody>
          <a:bodyPr>
            <a:normAutofit/>
          </a:bodyPr>
          <a:lstStyle/>
          <a:p>
            <a:pPr marL="914400" lvl="1" indent="-457200">
              <a:buFont typeface="+mj-lt"/>
              <a:buAutoNum type="arabicPeriod"/>
            </a:pPr>
            <a:r>
              <a:rPr lang="en-US" dirty="0"/>
              <a:t>Define a foodborne-illness outbreak.</a:t>
            </a:r>
          </a:p>
          <a:p>
            <a:pPr marL="914400" lvl="1" indent="-457200">
              <a:buFont typeface="+mj-lt"/>
              <a:buAutoNum type="arabicPeriod"/>
            </a:pPr>
            <a:r>
              <a:rPr lang="en-US" dirty="0"/>
              <a:t>Explain the costs associated with a foodborne-illness outbreak.</a:t>
            </a:r>
          </a:p>
          <a:p>
            <a:pPr marL="914400" lvl="1" indent="-457200">
              <a:buFont typeface="+mj-lt"/>
              <a:buAutoNum type="arabicPeriod"/>
            </a:pPr>
            <a:r>
              <a:rPr lang="en-US" dirty="0"/>
              <a:t>Identify those at high risk of contracting a foodborne illness.</a:t>
            </a:r>
          </a:p>
          <a:p>
            <a:pPr marL="914400" lvl="1" indent="-457200">
              <a:buFont typeface="+mj-lt"/>
              <a:buAutoNum type="arabicPeriod"/>
            </a:pPr>
            <a:r>
              <a:rPr lang="en-US" dirty="0"/>
              <a:t>List the ways food can become unsafe.</a:t>
            </a:r>
          </a:p>
          <a:p>
            <a:pPr marL="914400" lvl="1" indent="-457200">
              <a:buFont typeface="+mj-lt"/>
              <a:buAutoNum type="arabicPeriod"/>
            </a:pPr>
            <a:r>
              <a:rPr lang="en-US" dirty="0"/>
              <a:t>Define FAT TOM.</a:t>
            </a:r>
          </a:p>
          <a:p>
            <a:pPr marL="914400" lvl="1" indent="-457200">
              <a:buFont typeface="+mj-lt"/>
              <a:buAutoNum type="arabicPeriod"/>
            </a:pPr>
            <a:r>
              <a:rPr lang="en-US" dirty="0"/>
              <a:t>Break down the characteristics of TCS food.</a:t>
            </a:r>
          </a:p>
          <a:p>
            <a:pPr marL="914400" lvl="1" indent="-457200">
              <a:buFont typeface="+mj-lt"/>
              <a:buAutoNum type="arabicPeriod"/>
            </a:pPr>
            <a:r>
              <a:rPr lang="en-US" dirty="0"/>
              <a:t>Explain how to identify and prevent cross-contamination.</a:t>
            </a:r>
          </a:p>
        </p:txBody>
      </p:sp>
      <p:sp>
        <p:nvSpPr>
          <p:cNvPr id="2" name="Slide Number Placeholder 1">
            <a:extLst>
              <a:ext uri="{FF2B5EF4-FFF2-40B4-BE49-F238E27FC236}">
                <a16:creationId xmlns:a16="http://schemas.microsoft.com/office/drawing/2014/main" id="{2FA79437-9AE9-34D5-985E-640A869367E1}"/>
              </a:ext>
            </a:extLst>
          </p:cNvPr>
          <p:cNvSpPr>
            <a:spLocks noGrp="1"/>
          </p:cNvSpPr>
          <p:nvPr>
            <p:ph type="sldNum" sz="quarter" idx="10"/>
          </p:nvPr>
        </p:nvSpPr>
        <p:spPr/>
        <p:txBody>
          <a:bodyPr/>
          <a:lstStyle/>
          <a:p>
            <a:fld id="{BF568A59-ACA4-4C70-9252-AAB755DA2F6B}" type="slidenum">
              <a:rPr lang="en-US" smtClean="0"/>
              <a:pPr/>
              <a:t>2</a:t>
            </a:fld>
            <a:endParaRPr lang="en-US"/>
          </a:p>
        </p:txBody>
      </p:sp>
    </p:spTree>
    <p:custDataLst>
      <p:tags r:id="rId1"/>
    </p:custDataLst>
    <p:extLst>
      <p:ext uri="{BB962C8B-B14F-4D97-AF65-F5344CB8AC3E}">
        <p14:creationId xmlns:p14="http://schemas.microsoft.com/office/powerpoint/2010/main" val="1784429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F2350-6519-8348-C2A7-9AA81E15B5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4A9060F-7459-AB62-5CB0-694F3A16BF3E}"/>
              </a:ext>
            </a:extLst>
          </p:cNvPr>
          <p:cNvSpPr>
            <a:spLocks noGrp="1"/>
          </p:cNvSpPr>
          <p:nvPr>
            <p:ph type="title"/>
          </p:nvPr>
        </p:nvSpPr>
        <p:spPr/>
        <p:txBody>
          <a:bodyPr/>
          <a:lstStyle/>
          <a:p>
            <a:r>
              <a:rPr lang="en-US" dirty="0"/>
              <a:t>3.2 Knowledge Check</a:t>
            </a:r>
          </a:p>
        </p:txBody>
      </p:sp>
      <p:sp>
        <p:nvSpPr>
          <p:cNvPr id="6" name="Content Placeholder 5">
            <a:extLst>
              <a:ext uri="{FF2B5EF4-FFF2-40B4-BE49-F238E27FC236}">
                <a16:creationId xmlns:a16="http://schemas.microsoft.com/office/drawing/2014/main" id="{F5C4CF95-CBFF-6883-F385-3CFF00330F99}"/>
              </a:ext>
            </a:extLst>
          </p:cNvPr>
          <p:cNvSpPr>
            <a:spLocks noGrp="1"/>
          </p:cNvSpPr>
          <p:nvPr>
            <p:ph idx="1"/>
          </p:nvPr>
        </p:nvSpPr>
        <p:spPr/>
        <p:txBody>
          <a:bodyPr>
            <a:normAutofit/>
          </a:bodyPr>
          <a:lstStyle/>
          <a:p>
            <a:r>
              <a:rPr lang="en-US" dirty="0"/>
              <a:t>What six conditions are needed for bacteria to grow?</a:t>
            </a:r>
          </a:p>
          <a:p>
            <a:r>
              <a:rPr lang="en-US" dirty="0"/>
              <a:t>What is the temperature danger zone and why is it a problem?</a:t>
            </a:r>
          </a:p>
          <a:p>
            <a:r>
              <a:rPr lang="en-US" dirty="0"/>
              <a:t>Describe the three primary ways of preventing physical contamination.</a:t>
            </a:r>
            <a:br>
              <a:rPr lang="en-US" dirty="0"/>
            </a:br>
            <a:endParaRPr lang="en-US" dirty="0"/>
          </a:p>
        </p:txBody>
      </p:sp>
      <p:sp>
        <p:nvSpPr>
          <p:cNvPr id="4" name="Slide Number Placeholder 3">
            <a:extLst>
              <a:ext uri="{FF2B5EF4-FFF2-40B4-BE49-F238E27FC236}">
                <a16:creationId xmlns:a16="http://schemas.microsoft.com/office/drawing/2014/main" id="{3AD3C67A-D93B-39B9-8DBB-B50E939DF263}"/>
              </a:ext>
            </a:extLst>
          </p:cNvPr>
          <p:cNvSpPr>
            <a:spLocks noGrp="1"/>
          </p:cNvSpPr>
          <p:nvPr>
            <p:ph type="sldNum" sz="quarter" idx="4"/>
          </p:nvPr>
        </p:nvSpPr>
        <p:spPr/>
        <p:txBody>
          <a:bodyPr/>
          <a:lstStyle/>
          <a:p>
            <a:fld id="{BF568A59-ACA4-4C70-9252-AAB755DA2F6B}" type="slidenum">
              <a:rPr lang="en-US" smtClean="0"/>
              <a:pPr/>
              <a:t>20</a:t>
            </a:fld>
            <a:endParaRPr lang="en-US"/>
          </a:p>
        </p:txBody>
      </p:sp>
    </p:spTree>
    <p:extLst>
      <p:ext uri="{BB962C8B-B14F-4D97-AF65-F5344CB8AC3E}">
        <p14:creationId xmlns:p14="http://schemas.microsoft.com/office/powerpoint/2010/main" val="1460642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843942-6D69-0457-CAAF-B058CD35F512}"/>
              </a:ext>
            </a:extLst>
          </p:cNvPr>
          <p:cNvSpPr>
            <a:spLocks noGrp="1"/>
          </p:cNvSpPr>
          <p:nvPr>
            <p:ph type="title"/>
          </p:nvPr>
        </p:nvSpPr>
        <p:spPr/>
        <p:txBody>
          <a:bodyPr>
            <a:normAutofit/>
          </a:bodyPr>
          <a:lstStyle/>
          <a:p>
            <a:r>
              <a:rPr lang="en-US" dirty="0"/>
              <a:t>3.3 Cross-Contamination, Part 1</a:t>
            </a:r>
          </a:p>
        </p:txBody>
      </p:sp>
      <p:sp>
        <p:nvSpPr>
          <p:cNvPr id="6" name="Content Placeholder 5">
            <a:extLst>
              <a:ext uri="{FF2B5EF4-FFF2-40B4-BE49-F238E27FC236}">
                <a16:creationId xmlns:a16="http://schemas.microsoft.com/office/drawing/2014/main" id="{293F6569-F8F7-C450-DCCD-2518AC414056}"/>
              </a:ext>
            </a:extLst>
          </p:cNvPr>
          <p:cNvSpPr>
            <a:spLocks noGrp="1"/>
          </p:cNvSpPr>
          <p:nvPr>
            <p:ph sz="half" idx="1"/>
          </p:nvPr>
        </p:nvSpPr>
        <p:spPr/>
        <p:txBody>
          <a:bodyPr vert="horz" lIns="457200" tIns="45720" rIns="457200" bIns="45720" rtlCol="0" anchor="t">
            <a:normAutofit/>
          </a:bodyPr>
          <a:lstStyle/>
          <a:p>
            <a:pPr>
              <a:spcBef>
                <a:spcPts val="600"/>
              </a:spcBef>
            </a:pPr>
            <a:br>
              <a:rPr lang="en-US" dirty="0"/>
            </a:br>
            <a:br>
              <a:rPr lang="en-US" dirty="0"/>
            </a:br>
            <a:br>
              <a:rPr lang="en-US" dirty="0"/>
            </a:br>
            <a:r>
              <a:rPr lang="en-US" sz="2400" b="0" dirty="0">
                <a:solidFill>
                  <a:schemeClr val="tx1"/>
                </a:solidFill>
              </a:rPr>
              <a:t>Cross-contamination occurs when pathogens spread from one surface or food to another. </a:t>
            </a:r>
          </a:p>
        </p:txBody>
      </p:sp>
      <p:sp>
        <p:nvSpPr>
          <p:cNvPr id="4" name="Slide Number Placeholder 3">
            <a:extLst>
              <a:ext uri="{FF2B5EF4-FFF2-40B4-BE49-F238E27FC236}">
                <a16:creationId xmlns:a16="http://schemas.microsoft.com/office/drawing/2014/main" id="{BB79B2F1-555A-64A7-5288-FAC9D8861C30}"/>
              </a:ext>
            </a:extLst>
          </p:cNvPr>
          <p:cNvSpPr>
            <a:spLocks noGrp="1"/>
          </p:cNvSpPr>
          <p:nvPr>
            <p:ph type="sldNum" sz="quarter" idx="4"/>
          </p:nvPr>
        </p:nvSpPr>
        <p:spPr/>
        <p:txBody>
          <a:bodyPr/>
          <a:lstStyle/>
          <a:p>
            <a:fld id="{BF568A59-ACA4-4C70-9252-AAB755DA2F6B}" type="slidenum">
              <a:rPr lang="en-US" smtClean="0"/>
              <a:pPr/>
              <a:t>21</a:t>
            </a:fld>
            <a:endParaRPr lang="en-US"/>
          </a:p>
        </p:txBody>
      </p:sp>
      <p:pic>
        <p:nvPicPr>
          <p:cNvPr id="8" name="Picture Placeholder 7" descr="A cutting board with lettuce and raw chicken on it.">
            <a:extLst>
              <a:ext uri="{FF2B5EF4-FFF2-40B4-BE49-F238E27FC236}">
                <a16:creationId xmlns:a16="http://schemas.microsoft.com/office/drawing/2014/main" id="{B5016DE5-AACC-6DB8-1A49-FF0499847D03}"/>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1857691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CF54B-46E5-18BF-56BD-10C2C820D5C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B357FA7-9F5E-E5D1-40E9-D507775A8DB0}"/>
              </a:ext>
            </a:extLst>
          </p:cNvPr>
          <p:cNvSpPr>
            <a:spLocks noGrp="1"/>
          </p:cNvSpPr>
          <p:nvPr>
            <p:ph type="title"/>
          </p:nvPr>
        </p:nvSpPr>
        <p:spPr/>
        <p:txBody>
          <a:bodyPr>
            <a:normAutofit/>
          </a:bodyPr>
          <a:lstStyle/>
          <a:p>
            <a:r>
              <a:rPr lang="en-US" dirty="0"/>
              <a:t>3.3 Cross-Contamination, Part 2</a:t>
            </a:r>
          </a:p>
        </p:txBody>
      </p:sp>
      <p:sp>
        <p:nvSpPr>
          <p:cNvPr id="6" name="Content Placeholder 5">
            <a:extLst>
              <a:ext uri="{FF2B5EF4-FFF2-40B4-BE49-F238E27FC236}">
                <a16:creationId xmlns:a16="http://schemas.microsoft.com/office/drawing/2014/main" id="{CC5CC550-4275-4914-9B72-F665477E30F8}"/>
              </a:ext>
            </a:extLst>
          </p:cNvPr>
          <p:cNvSpPr>
            <a:spLocks noGrp="1"/>
          </p:cNvSpPr>
          <p:nvPr>
            <p:ph idx="1"/>
          </p:nvPr>
        </p:nvSpPr>
        <p:spPr/>
        <p:txBody>
          <a:bodyPr vert="horz" lIns="457200" tIns="45720" rIns="457200" bIns="45720" rtlCol="0" anchor="t">
            <a:normAutofit/>
          </a:bodyPr>
          <a:lstStyle/>
          <a:p>
            <a:endParaRPr lang="en-US" sz="2400" b="0" dirty="0">
              <a:solidFill>
                <a:schemeClr val="tx1"/>
              </a:solidFill>
            </a:endParaRPr>
          </a:p>
          <a:p>
            <a:r>
              <a:rPr lang="en-US" sz="2400" b="0" dirty="0">
                <a:solidFill>
                  <a:schemeClr val="tx1"/>
                </a:solidFill>
              </a:rPr>
              <a:t>To prevent cross-contamination, employees must:</a:t>
            </a:r>
          </a:p>
          <a:p>
            <a:pPr marL="1143000" lvl="1" indent="-457200">
              <a:spcBef>
                <a:spcPts val="3600"/>
              </a:spcBef>
              <a:buClrTx/>
              <a:defRPr/>
            </a:pPr>
            <a:r>
              <a:rPr kumimoji="0" lang="en-US" b="0" i="0" u="none" strike="noStrike" kern="1200" cap="none" spc="-50" normalizeH="0" baseline="0" noProof="0" dirty="0">
                <a:ln>
                  <a:noFill/>
                </a:ln>
                <a:solidFill>
                  <a:prstClr val="black"/>
                </a:solidFill>
                <a:effectLst/>
                <a:uLnTx/>
                <a:uFillTx/>
                <a:latin typeface="Arial" panose="020B0604020202020204"/>
                <a:ea typeface="+mn-ea"/>
                <a:cs typeface="+mn-cs"/>
              </a:rPr>
              <a:t>Make sure workstations, cutting boards, and utensils are clean and sanitized. </a:t>
            </a:r>
          </a:p>
          <a:p>
            <a:endParaRPr lang="en-US" sz="2400" b="0" dirty="0">
              <a:solidFill>
                <a:schemeClr val="tx1"/>
              </a:solidFill>
              <a:cs typeface="Arial"/>
            </a:endParaRPr>
          </a:p>
        </p:txBody>
      </p:sp>
      <p:sp>
        <p:nvSpPr>
          <p:cNvPr id="7" name="Content Placeholder 6">
            <a:extLst>
              <a:ext uri="{FF2B5EF4-FFF2-40B4-BE49-F238E27FC236}">
                <a16:creationId xmlns:a16="http://schemas.microsoft.com/office/drawing/2014/main" id="{1E72F390-912B-5C63-7CA5-BFDC02EB5CAD}"/>
              </a:ext>
            </a:extLst>
          </p:cNvPr>
          <p:cNvSpPr>
            <a:spLocks noGrp="1"/>
          </p:cNvSpPr>
          <p:nvPr>
            <p:ph idx="10"/>
          </p:nvPr>
        </p:nvSpPr>
        <p:spPr/>
        <p:txBody>
          <a:bodyPr>
            <a:normAutofit/>
          </a:bodyPr>
          <a:lstStyle/>
          <a:p>
            <a:pPr>
              <a:buClrTx/>
            </a:pPr>
            <a:endParaRPr lang="en-US" sz="2400" b="0" dirty="0">
              <a:solidFill>
                <a:schemeClr val="tx1"/>
              </a:solidFill>
            </a:endParaRPr>
          </a:p>
          <a:p>
            <a:pPr marL="457200" indent="-457200">
              <a:buClrTx/>
              <a:buFont typeface="Arial" panose="020B0604020202020204" pitchFamily="34" charset="0"/>
              <a:buChar char="•"/>
            </a:pPr>
            <a:r>
              <a:rPr lang="en-US" sz="2400" b="0" dirty="0">
                <a:solidFill>
                  <a:schemeClr val="tx1"/>
                </a:solidFill>
              </a:rPr>
              <a:t>Not allow ready-to-eat (RTE) food to touch surfaces that have come in contact with raw meat, seafood, or poultry.</a:t>
            </a:r>
          </a:p>
          <a:p>
            <a:pPr marL="457200" indent="-457200">
              <a:buClrTx/>
              <a:buFont typeface="Arial" panose="020B0604020202020204" pitchFamily="34" charset="0"/>
              <a:buChar char="•"/>
            </a:pPr>
            <a:r>
              <a:rPr lang="en-US" sz="2400" b="0" dirty="0">
                <a:solidFill>
                  <a:schemeClr val="tx1"/>
                </a:solidFill>
              </a:rPr>
              <a:t>Clean and sanitize work surfaces and utensils between each product preparation. </a:t>
            </a:r>
          </a:p>
        </p:txBody>
      </p:sp>
      <p:sp>
        <p:nvSpPr>
          <p:cNvPr id="4" name="Slide Number Placeholder 3">
            <a:extLst>
              <a:ext uri="{FF2B5EF4-FFF2-40B4-BE49-F238E27FC236}">
                <a16:creationId xmlns:a16="http://schemas.microsoft.com/office/drawing/2014/main" id="{8FECF577-DABA-C79A-05B3-484158292145}"/>
              </a:ext>
            </a:extLst>
          </p:cNvPr>
          <p:cNvSpPr>
            <a:spLocks noGrp="1"/>
          </p:cNvSpPr>
          <p:nvPr>
            <p:ph type="sldNum" sz="quarter" idx="4"/>
          </p:nvPr>
        </p:nvSpPr>
        <p:spPr/>
        <p:txBody>
          <a:bodyPr/>
          <a:lstStyle/>
          <a:p>
            <a:fld id="{BF568A59-ACA4-4C70-9252-AAB755DA2F6B}" type="slidenum">
              <a:rPr lang="en-US" smtClean="0"/>
              <a:pPr/>
              <a:t>22</a:t>
            </a:fld>
            <a:endParaRPr lang="en-US"/>
          </a:p>
        </p:txBody>
      </p:sp>
    </p:spTree>
    <p:custDataLst>
      <p:tags r:id="rId1"/>
    </p:custDataLst>
    <p:extLst>
      <p:ext uri="{BB962C8B-B14F-4D97-AF65-F5344CB8AC3E}">
        <p14:creationId xmlns:p14="http://schemas.microsoft.com/office/powerpoint/2010/main" val="2641833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262E6-7C44-535A-37C8-2486D0C41FB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66FA911-4D20-29B2-A060-2344B94AD788}"/>
              </a:ext>
            </a:extLst>
          </p:cNvPr>
          <p:cNvSpPr>
            <a:spLocks noGrp="1"/>
          </p:cNvSpPr>
          <p:nvPr>
            <p:ph type="title"/>
          </p:nvPr>
        </p:nvSpPr>
        <p:spPr/>
        <p:txBody>
          <a:bodyPr/>
          <a:lstStyle/>
          <a:p>
            <a:r>
              <a:rPr lang="en-US" dirty="0"/>
              <a:t>3.3 Knowledge Check</a:t>
            </a:r>
          </a:p>
        </p:txBody>
      </p:sp>
      <p:sp>
        <p:nvSpPr>
          <p:cNvPr id="6" name="Content Placeholder 5">
            <a:extLst>
              <a:ext uri="{FF2B5EF4-FFF2-40B4-BE49-F238E27FC236}">
                <a16:creationId xmlns:a16="http://schemas.microsoft.com/office/drawing/2014/main" id="{53A1D3A8-A90C-68A4-6C80-7BB0F071AA02}"/>
              </a:ext>
            </a:extLst>
          </p:cNvPr>
          <p:cNvSpPr>
            <a:spLocks noGrp="1"/>
          </p:cNvSpPr>
          <p:nvPr>
            <p:ph idx="1"/>
          </p:nvPr>
        </p:nvSpPr>
        <p:spPr/>
        <p:txBody>
          <a:bodyPr>
            <a:normAutofit/>
          </a:bodyPr>
          <a:lstStyle/>
          <a:p>
            <a:r>
              <a:rPr lang="en-US" dirty="0"/>
              <a:t>What is the most basic way of preventing cross-contamination?</a:t>
            </a:r>
          </a:p>
          <a:p>
            <a:r>
              <a:rPr lang="en-US" dirty="0"/>
              <a:t>If you only have one worktable for food preparation, what steps can you take to prevent cross-contamination?</a:t>
            </a:r>
            <a:br>
              <a:rPr lang="en-US" dirty="0"/>
            </a:br>
            <a:endParaRPr lang="en-US" dirty="0"/>
          </a:p>
        </p:txBody>
      </p:sp>
      <p:sp>
        <p:nvSpPr>
          <p:cNvPr id="4" name="Slide Number Placeholder 3">
            <a:extLst>
              <a:ext uri="{FF2B5EF4-FFF2-40B4-BE49-F238E27FC236}">
                <a16:creationId xmlns:a16="http://schemas.microsoft.com/office/drawing/2014/main" id="{F207B818-DD4B-8EFA-0C36-4A637978FCB6}"/>
              </a:ext>
            </a:extLst>
          </p:cNvPr>
          <p:cNvSpPr>
            <a:spLocks noGrp="1"/>
          </p:cNvSpPr>
          <p:nvPr>
            <p:ph type="sldNum" sz="quarter" idx="4"/>
          </p:nvPr>
        </p:nvSpPr>
        <p:spPr/>
        <p:txBody>
          <a:bodyPr/>
          <a:lstStyle/>
          <a:p>
            <a:fld id="{BF568A59-ACA4-4C70-9252-AAB755DA2F6B}" type="slidenum">
              <a:rPr lang="en-US" smtClean="0"/>
              <a:pPr/>
              <a:t>23</a:t>
            </a:fld>
            <a:endParaRPr lang="en-US"/>
          </a:p>
        </p:txBody>
      </p:sp>
    </p:spTree>
    <p:custDataLst>
      <p:tags r:id="rId1"/>
    </p:custDataLst>
    <p:extLst>
      <p:ext uri="{BB962C8B-B14F-4D97-AF65-F5344CB8AC3E}">
        <p14:creationId xmlns:p14="http://schemas.microsoft.com/office/powerpoint/2010/main" val="25166021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476DA-ED2F-BA88-6356-161BC64DE7F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391631F-4D15-AE4E-688D-6C9019BFD37A}"/>
              </a:ext>
            </a:extLst>
          </p:cNvPr>
          <p:cNvSpPr>
            <a:spLocks noGrp="1"/>
          </p:cNvSpPr>
          <p:nvPr>
            <p:ph type="title"/>
          </p:nvPr>
        </p:nvSpPr>
        <p:spPr/>
        <p:txBody>
          <a:bodyPr>
            <a:normAutofit/>
          </a:bodyPr>
          <a:lstStyle/>
          <a:p>
            <a:r>
              <a:rPr lang="en-US" dirty="0"/>
              <a:t>3.4 Time-Temperature Abuse, Part 1</a:t>
            </a:r>
          </a:p>
        </p:txBody>
      </p:sp>
      <p:sp>
        <p:nvSpPr>
          <p:cNvPr id="7" name="Content Placeholder 6">
            <a:extLst>
              <a:ext uri="{FF2B5EF4-FFF2-40B4-BE49-F238E27FC236}">
                <a16:creationId xmlns:a16="http://schemas.microsoft.com/office/drawing/2014/main" id="{F328F087-786C-DA96-3FC8-BE4EC29039B2}"/>
              </a:ext>
            </a:extLst>
          </p:cNvPr>
          <p:cNvSpPr>
            <a:spLocks noGrp="1"/>
          </p:cNvSpPr>
          <p:nvPr>
            <p:ph sz="half" idx="1"/>
          </p:nvPr>
        </p:nvSpPr>
        <p:spPr/>
        <p:txBody>
          <a:bodyPr vert="horz" lIns="457200" tIns="45720" rIns="457200" bIns="45720" rtlCol="0" anchor="t">
            <a:normAutofit/>
          </a:bodyPr>
          <a:lstStyle/>
          <a:p>
            <a:pPr marL="457200" lvl="1" indent="0">
              <a:buNone/>
            </a:pPr>
            <a:br>
              <a:rPr lang="en-US" dirty="0"/>
            </a:br>
            <a:r>
              <a:rPr lang="en-US" dirty="0"/>
              <a:t>Time-temperature abuse occurs when food:</a:t>
            </a:r>
          </a:p>
          <a:p>
            <a:pPr marL="457200" lvl="1" indent="0">
              <a:buNone/>
            </a:pPr>
            <a:endParaRPr lang="en-US" sz="2800" b="1" dirty="0"/>
          </a:p>
          <a:p>
            <a:pPr lvl="2"/>
            <a:r>
              <a:rPr lang="en-US" sz="2400" dirty="0"/>
              <a:t>Remains in the TDZ for too long.</a:t>
            </a:r>
          </a:p>
          <a:p>
            <a:pPr lvl="2"/>
            <a:r>
              <a:rPr lang="en-US" sz="2400" dirty="0"/>
              <a:t>Is cooked to the wrong internal temperature.</a:t>
            </a:r>
          </a:p>
          <a:p>
            <a:pPr lvl="1"/>
            <a:endParaRPr lang="en-US" dirty="0"/>
          </a:p>
          <a:p>
            <a:pPr marL="457200" lvl="1" indent="0">
              <a:buNone/>
            </a:pPr>
            <a:endParaRPr lang="en-US" dirty="0"/>
          </a:p>
          <a:p>
            <a:pPr marL="457200" lvl="1" indent="0">
              <a:buNone/>
            </a:pPr>
            <a:endParaRPr lang="en-US" b="1" i="1" dirty="0">
              <a:solidFill>
                <a:srgbClr val="183C8E"/>
              </a:solidFill>
            </a:endParaRPr>
          </a:p>
        </p:txBody>
      </p:sp>
      <p:pic>
        <p:nvPicPr>
          <p:cNvPr id="9" name="Picture Placeholder 8" descr="Someone measuring the temperature of a tub of sour cream.">
            <a:extLst>
              <a:ext uri="{FF2B5EF4-FFF2-40B4-BE49-F238E27FC236}">
                <a16:creationId xmlns:a16="http://schemas.microsoft.com/office/drawing/2014/main" id="{1F8DDD0A-81F2-8F6F-220D-01D95A3872B6}"/>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2" name="Slide Number Placeholder 1">
            <a:extLst>
              <a:ext uri="{FF2B5EF4-FFF2-40B4-BE49-F238E27FC236}">
                <a16:creationId xmlns:a16="http://schemas.microsoft.com/office/drawing/2014/main" id="{4CBB3F5C-B4C6-2FFC-EA53-4AA77757197F}"/>
              </a:ext>
            </a:extLst>
          </p:cNvPr>
          <p:cNvSpPr>
            <a:spLocks noGrp="1"/>
          </p:cNvSpPr>
          <p:nvPr>
            <p:ph type="sldNum" sz="quarter" idx="4"/>
          </p:nvPr>
        </p:nvSpPr>
        <p:spPr/>
        <p:txBody>
          <a:bodyPr/>
          <a:lstStyle/>
          <a:p>
            <a:fld id="{BF568A59-ACA4-4C70-9252-AAB755DA2F6B}" type="slidenum">
              <a:rPr lang="en-US" smtClean="0"/>
              <a:pPr/>
              <a:t>24</a:t>
            </a:fld>
            <a:endParaRPr lang="en-US"/>
          </a:p>
        </p:txBody>
      </p:sp>
    </p:spTree>
    <p:custDataLst>
      <p:tags r:id="rId1"/>
    </p:custDataLst>
    <p:extLst>
      <p:ext uri="{BB962C8B-B14F-4D97-AF65-F5344CB8AC3E}">
        <p14:creationId xmlns:p14="http://schemas.microsoft.com/office/powerpoint/2010/main" val="2904322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61665-5DB5-F34A-5AE2-C1F099BC620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8C2882C-71FF-BA03-5C59-EA5078761A55}"/>
              </a:ext>
            </a:extLst>
          </p:cNvPr>
          <p:cNvSpPr>
            <a:spLocks noGrp="1"/>
          </p:cNvSpPr>
          <p:nvPr>
            <p:ph type="title"/>
          </p:nvPr>
        </p:nvSpPr>
        <p:spPr/>
        <p:txBody>
          <a:bodyPr>
            <a:normAutofit/>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3.4 Time-Temperature Abuse, Part 2</a:t>
            </a:r>
            <a:endParaRPr lang="en-US" dirty="0"/>
          </a:p>
        </p:txBody>
      </p:sp>
      <p:sp>
        <p:nvSpPr>
          <p:cNvPr id="7" name="Content Placeholder 6">
            <a:extLst>
              <a:ext uri="{FF2B5EF4-FFF2-40B4-BE49-F238E27FC236}">
                <a16:creationId xmlns:a16="http://schemas.microsoft.com/office/drawing/2014/main" id="{1CBFF437-8F31-E720-55FA-3766EB38FD1D}"/>
              </a:ext>
            </a:extLst>
          </p:cNvPr>
          <p:cNvSpPr>
            <a:spLocks noGrp="1"/>
          </p:cNvSpPr>
          <p:nvPr>
            <p:ph sz="half" idx="1"/>
          </p:nvPr>
        </p:nvSpPr>
        <p:spPr/>
        <p:txBody>
          <a:bodyPr vert="horz" lIns="457200" tIns="45720" rIns="457200" bIns="45720" rtlCol="0" anchor="t">
            <a:normAutofit fontScale="25000" lnSpcReduction="20000"/>
          </a:bodyPr>
          <a:lstStyle/>
          <a:p>
            <a:br>
              <a:rPr lang="en-US" dirty="0"/>
            </a:br>
            <a:br>
              <a:rPr lang="en-US" dirty="0"/>
            </a:br>
            <a:br>
              <a:rPr lang="en-US" dirty="0"/>
            </a:br>
            <a:br>
              <a:rPr lang="en-US" sz="5100" dirty="0"/>
            </a:br>
            <a:r>
              <a:rPr lang="en-US" sz="11200" dirty="0"/>
              <a:t>Thermometers</a:t>
            </a:r>
            <a:br>
              <a:rPr lang="en-US" sz="5100" dirty="0"/>
            </a:br>
            <a:br>
              <a:rPr lang="en-US" sz="5100" dirty="0"/>
            </a:br>
            <a:endParaRPr lang="en-US" sz="5100" dirty="0"/>
          </a:p>
          <a:p>
            <a:pPr>
              <a:lnSpc>
                <a:spcPct val="120000"/>
              </a:lnSpc>
              <a:spcBef>
                <a:spcPts val="600"/>
              </a:spcBef>
            </a:pPr>
            <a:r>
              <a:rPr lang="en-US" sz="9600" b="0" dirty="0">
                <a:solidFill>
                  <a:schemeClr val="tx1"/>
                </a:solidFill>
              </a:rPr>
              <a:t>Bimetallic stemmed thermometers are common in the restaurant industry.</a:t>
            </a:r>
            <a:endParaRPr lang="en-US" sz="9600" b="0" dirty="0">
              <a:solidFill>
                <a:schemeClr val="tx1"/>
              </a:solidFill>
              <a:cs typeface="Arial"/>
            </a:endParaRPr>
          </a:p>
          <a:p>
            <a:pPr>
              <a:lnSpc>
                <a:spcPct val="120000"/>
              </a:lnSpc>
              <a:spcBef>
                <a:spcPts val="600"/>
              </a:spcBef>
            </a:pPr>
            <a:endParaRPr lang="en-US" sz="9600" b="0" dirty="0">
              <a:solidFill>
                <a:schemeClr val="tx1"/>
              </a:solidFill>
            </a:endParaRPr>
          </a:p>
          <a:p>
            <a:pPr>
              <a:lnSpc>
                <a:spcPct val="120000"/>
              </a:lnSpc>
              <a:spcBef>
                <a:spcPts val="600"/>
              </a:spcBef>
            </a:pPr>
            <a:r>
              <a:rPr lang="en-US" sz="9600" b="0" dirty="0">
                <a:solidFill>
                  <a:schemeClr val="tx1"/>
                </a:solidFill>
              </a:rPr>
              <a:t>Thermometers need to be regularly calibrated—adjusted to ensure an accurate reading. </a:t>
            </a:r>
            <a:endParaRPr lang="en-US" sz="9600" b="0" dirty="0">
              <a:solidFill>
                <a:schemeClr val="tx1"/>
              </a:solidFill>
              <a:cs typeface="Arial"/>
            </a:endParaRPr>
          </a:p>
          <a:p>
            <a:pPr marL="457200" lvl="1" indent="0">
              <a:buNone/>
            </a:pPr>
            <a:endParaRPr lang="en-US" sz="5100" dirty="0"/>
          </a:p>
          <a:p>
            <a:endParaRPr lang="en-US" dirty="0"/>
          </a:p>
          <a:p>
            <a:br>
              <a:rPr lang="en-US" dirty="0"/>
            </a:br>
            <a:endParaRPr lang="en-US" dirty="0"/>
          </a:p>
          <a:p>
            <a:pPr marL="457200" lvl="1" indent="0">
              <a:buNone/>
            </a:pPr>
            <a:endParaRPr lang="en-US" i="1" dirty="0"/>
          </a:p>
        </p:txBody>
      </p:sp>
      <p:sp>
        <p:nvSpPr>
          <p:cNvPr id="2" name="Slide Number Placeholder 1">
            <a:extLst>
              <a:ext uri="{FF2B5EF4-FFF2-40B4-BE49-F238E27FC236}">
                <a16:creationId xmlns:a16="http://schemas.microsoft.com/office/drawing/2014/main" id="{6ACD8EEC-FD4E-DA0E-2C20-660A953B12D3}"/>
              </a:ext>
            </a:extLst>
          </p:cNvPr>
          <p:cNvSpPr>
            <a:spLocks noGrp="1"/>
          </p:cNvSpPr>
          <p:nvPr>
            <p:ph type="sldNum" sz="quarter" idx="4"/>
          </p:nvPr>
        </p:nvSpPr>
        <p:spPr/>
        <p:txBody>
          <a:bodyPr/>
          <a:lstStyle/>
          <a:p>
            <a:fld id="{BF568A59-ACA4-4C70-9252-AAB755DA2F6B}" type="slidenum">
              <a:rPr lang="en-US" smtClean="0"/>
              <a:pPr/>
              <a:t>25</a:t>
            </a:fld>
            <a:endParaRPr lang="en-US"/>
          </a:p>
        </p:txBody>
      </p:sp>
      <p:pic>
        <p:nvPicPr>
          <p:cNvPr id="8" name="Picture Placeholder 7" descr="A thermometer inserted into the thicker part of a piece of meat in a pan.">
            <a:extLst>
              <a:ext uri="{FF2B5EF4-FFF2-40B4-BE49-F238E27FC236}">
                <a16:creationId xmlns:a16="http://schemas.microsoft.com/office/drawing/2014/main" id="{C68E0C78-0809-5A85-CEED-AB7C499F0814}"/>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Tree>
    <p:custDataLst>
      <p:tags r:id="rId1"/>
    </p:custDataLst>
    <p:extLst>
      <p:ext uri="{BB962C8B-B14F-4D97-AF65-F5344CB8AC3E}">
        <p14:creationId xmlns:p14="http://schemas.microsoft.com/office/powerpoint/2010/main" val="3234292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37FA4-C7B3-C871-449F-9A97063A366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538213F-7FAE-4AA6-4AC8-04496942B70A}"/>
              </a:ext>
            </a:extLst>
          </p:cNvPr>
          <p:cNvSpPr>
            <a:spLocks noGrp="1"/>
          </p:cNvSpPr>
          <p:nvPr>
            <p:ph type="title"/>
          </p:nvPr>
        </p:nvSpPr>
        <p:spPr/>
        <p:txBody>
          <a:bodyPr>
            <a:normAutofit/>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3.4 Time-Temperature Abuse, Part 3</a:t>
            </a:r>
            <a:endParaRPr lang="en-US" dirty="0"/>
          </a:p>
        </p:txBody>
      </p:sp>
      <p:sp>
        <p:nvSpPr>
          <p:cNvPr id="7" name="Content Placeholder 6">
            <a:extLst>
              <a:ext uri="{FF2B5EF4-FFF2-40B4-BE49-F238E27FC236}">
                <a16:creationId xmlns:a16="http://schemas.microsoft.com/office/drawing/2014/main" id="{68F45724-CB76-8675-ECC6-19ED585A7D4A}"/>
              </a:ext>
            </a:extLst>
          </p:cNvPr>
          <p:cNvSpPr>
            <a:spLocks noGrp="1"/>
          </p:cNvSpPr>
          <p:nvPr>
            <p:ph sz="half" idx="1"/>
          </p:nvPr>
        </p:nvSpPr>
        <p:spPr/>
        <p:txBody>
          <a:bodyPr vert="horz" lIns="457200" tIns="45720" rIns="457200" bIns="45720" rtlCol="0" anchor="t">
            <a:normAutofit/>
          </a:bodyPr>
          <a:lstStyle/>
          <a:p>
            <a:pPr marL="457200" lvl="1" indent="0">
              <a:buNone/>
            </a:pPr>
            <a:endParaRPr lang="en-US" dirty="0"/>
          </a:p>
          <a:p>
            <a:pPr marL="457200" lvl="1" indent="0">
              <a:buNone/>
            </a:pPr>
            <a:r>
              <a:rPr lang="en-US" sz="2800" b="1" dirty="0">
                <a:solidFill>
                  <a:srgbClr val="183C8E"/>
                </a:solidFill>
              </a:rPr>
              <a:t>How to Calibrate Thermometers</a:t>
            </a:r>
          </a:p>
          <a:p>
            <a:pPr marL="457200" lvl="1" indent="0">
              <a:buNone/>
            </a:pPr>
            <a:endParaRPr lang="en-US" dirty="0"/>
          </a:p>
          <a:p>
            <a:pPr marL="457200" lvl="1" indent="0">
              <a:buNone/>
            </a:pPr>
            <a:r>
              <a:rPr lang="en-US" dirty="0"/>
              <a:t>The ice-point method involves adjusting a thermometer based on the temperature at which water freezes. </a:t>
            </a:r>
          </a:p>
        </p:txBody>
      </p:sp>
      <p:pic>
        <p:nvPicPr>
          <p:cNvPr id="8" name="Picture Placeholder 7" descr="A thermometer stem being placed into a glass of water and ice.">
            <a:extLst>
              <a:ext uri="{FF2B5EF4-FFF2-40B4-BE49-F238E27FC236}">
                <a16:creationId xmlns:a16="http://schemas.microsoft.com/office/drawing/2014/main" id="{DEC5FA7F-58CA-1A10-1F8A-13016D38A6F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2" name="Slide Number Placeholder 1">
            <a:extLst>
              <a:ext uri="{FF2B5EF4-FFF2-40B4-BE49-F238E27FC236}">
                <a16:creationId xmlns:a16="http://schemas.microsoft.com/office/drawing/2014/main" id="{C44A088C-ABAC-1091-F568-F6FE5214A305}"/>
              </a:ext>
            </a:extLst>
          </p:cNvPr>
          <p:cNvSpPr>
            <a:spLocks noGrp="1"/>
          </p:cNvSpPr>
          <p:nvPr>
            <p:ph type="sldNum" sz="quarter" idx="4"/>
          </p:nvPr>
        </p:nvSpPr>
        <p:spPr/>
        <p:txBody>
          <a:bodyPr/>
          <a:lstStyle/>
          <a:p>
            <a:fld id="{BF568A59-ACA4-4C70-9252-AAB755DA2F6B}" type="slidenum">
              <a:rPr lang="en-US" smtClean="0"/>
              <a:pPr/>
              <a:t>26</a:t>
            </a:fld>
            <a:endParaRPr lang="en-US"/>
          </a:p>
        </p:txBody>
      </p:sp>
    </p:spTree>
    <p:custDataLst>
      <p:tags r:id="rId1"/>
    </p:custDataLst>
    <p:extLst>
      <p:ext uri="{BB962C8B-B14F-4D97-AF65-F5344CB8AC3E}">
        <p14:creationId xmlns:p14="http://schemas.microsoft.com/office/powerpoint/2010/main" val="39132817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35441-5167-4855-3A46-0CA6F56A3BE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2E228CB-BF20-13BD-8800-E4F1FACFCEB1}"/>
              </a:ext>
            </a:extLst>
          </p:cNvPr>
          <p:cNvSpPr>
            <a:spLocks noGrp="1"/>
          </p:cNvSpPr>
          <p:nvPr>
            <p:ph type="title"/>
          </p:nvPr>
        </p:nvSpPr>
        <p:spPr/>
        <p:txBody>
          <a:bodyPr/>
          <a:lstStyle/>
          <a:p>
            <a:r>
              <a:rPr lang="en-US" dirty="0"/>
              <a:t>3.4 Knowledge Check</a:t>
            </a:r>
          </a:p>
        </p:txBody>
      </p:sp>
      <p:sp>
        <p:nvSpPr>
          <p:cNvPr id="6" name="Content Placeholder 5">
            <a:extLst>
              <a:ext uri="{FF2B5EF4-FFF2-40B4-BE49-F238E27FC236}">
                <a16:creationId xmlns:a16="http://schemas.microsoft.com/office/drawing/2014/main" id="{B7746852-D8DD-3E68-1A31-422862E1A3EB}"/>
              </a:ext>
            </a:extLst>
          </p:cNvPr>
          <p:cNvSpPr>
            <a:spLocks noGrp="1"/>
          </p:cNvSpPr>
          <p:nvPr>
            <p:ph idx="1"/>
          </p:nvPr>
        </p:nvSpPr>
        <p:spPr/>
        <p:txBody>
          <a:bodyPr>
            <a:normAutofit/>
          </a:bodyPr>
          <a:lstStyle/>
          <a:p>
            <a:r>
              <a:rPr lang="en-US" dirty="0"/>
              <a:t>What can happen if TCS food has been time-temperature abused? </a:t>
            </a:r>
          </a:p>
          <a:p>
            <a:r>
              <a:rPr lang="en-US" dirty="0"/>
              <a:t>What precautions should you take after using a thermometer to check the temperature of food?</a:t>
            </a:r>
            <a:br>
              <a:rPr lang="en-US" dirty="0"/>
            </a:br>
            <a:endParaRPr lang="en-US" dirty="0"/>
          </a:p>
        </p:txBody>
      </p:sp>
      <p:sp>
        <p:nvSpPr>
          <p:cNvPr id="4" name="Slide Number Placeholder 3">
            <a:extLst>
              <a:ext uri="{FF2B5EF4-FFF2-40B4-BE49-F238E27FC236}">
                <a16:creationId xmlns:a16="http://schemas.microsoft.com/office/drawing/2014/main" id="{5FCA2CFE-D441-7CAD-0928-12319B0F2960}"/>
              </a:ext>
            </a:extLst>
          </p:cNvPr>
          <p:cNvSpPr>
            <a:spLocks noGrp="1"/>
          </p:cNvSpPr>
          <p:nvPr>
            <p:ph type="sldNum" sz="quarter" idx="4"/>
          </p:nvPr>
        </p:nvSpPr>
        <p:spPr/>
        <p:txBody>
          <a:bodyPr/>
          <a:lstStyle/>
          <a:p>
            <a:fld id="{BF568A59-ACA4-4C70-9252-AAB755DA2F6B}" type="slidenum">
              <a:rPr lang="en-US" smtClean="0"/>
              <a:pPr/>
              <a:t>27</a:t>
            </a:fld>
            <a:endParaRPr lang="en-US"/>
          </a:p>
        </p:txBody>
      </p:sp>
    </p:spTree>
    <p:custDataLst>
      <p:tags r:id="rId1"/>
    </p:custDataLst>
    <p:extLst>
      <p:ext uri="{BB962C8B-B14F-4D97-AF65-F5344CB8AC3E}">
        <p14:creationId xmlns:p14="http://schemas.microsoft.com/office/powerpoint/2010/main" val="39449810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EAD88F-9F55-F15C-B4AB-36693314435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FC5B37F-3587-9BB1-7683-DB4ADDFEE67F}"/>
              </a:ext>
            </a:extLst>
          </p:cNvPr>
          <p:cNvSpPr>
            <a:spLocks noGrp="1"/>
          </p:cNvSpPr>
          <p:nvPr>
            <p:ph type="title"/>
          </p:nvPr>
        </p:nvSpPr>
        <p:spPr/>
        <p:txBody>
          <a:bodyPr>
            <a:normAutofit/>
          </a:bodyPr>
          <a:lstStyle/>
          <a:p>
            <a:r>
              <a:rPr lang="en-US" dirty="0"/>
              <a:t>3.5 Food Allergies, Part 1</a:t>
            </a:r>
          </a:p>
        </p:txBody>
      </p:sp>
      <p:sp>
        <p:nvSpPr>
          <p:cNvPr id="7" name="Content Placeholder 6">
            <a:extLst>
              <a:ext uri="{FF2B5EF4-FFF2-40B4-BE49-F238E27FC236}">
                <a16:creationId xmlns:a16="http://schemas.microsoft.com/office/drawing/2014/main" id="{633137AB-3298-5E3D-7FE2-B75139B7B65E}"/>
              </a:ext>
            </a:extLst>
          </p:cNvPr>
          <p:cNvSpPr>
            <a:spLocks noGrp="1"/>
          </p:cNvSpPr>
          <p:nvPr>
            <p:ph sz="half" idx="1"/>
          </p:nvPr>
        </p:nvSpPr>
        <p:spPr/>
        <p:txBody>
          <a:bodyPr vert="horz" lIns="457200" tIns="45720" rIns="457200" bIns="45720" rtlCol="0" anchor="t">
            <a:normAutofit/>
          </a:bodyPr>
          <a:lstStyle/>
          <a:p>
            <a:pPr>
              <a:spcBef>
                <a:spcPts val="600"/>
              </a:spcBef>
            </a:pPr>
            <a:br>
              <a:rPr lang="en-US" sz="2400" b="0" dirty="0">
                <a:solidFill>
                  <a:schemeClr val="tx1"/>
                </a:solidFill>
              </a:rPr>
            </a:br>
            <a:r>
              <a:rPr lang="en-US" sz="2400" b="0" dirty="0">
                <a:solidFill>
                  <a:schemeClr val="tx1"/>
                </a:solidFill>
              </a:rPr>
              <a:t>A food allergy is the body’s negative reaction to a food protein, or food allergen.</a:t>
            </a:r>
            <a:endParaRPr lang="en-US" sz="2400" b="0" dirty="0">
              <a:solidFill>
                <a:schemeClr val="tx1"/>
              </a:solidFill>
              <a:cs typeface="Arial"/>
            </a:endParaRPr>
          </a:p>
          <a:p>
            <a:pPr>
              <a:spcBef>
                <a:spcPts val="600"/>
              </a:spcBef>
            </a:pPr>
            <a:endParaRPr lang="en-US" sz="2400" b="0" dirty="0">
              <a:solidFill>
                <a:schemeClr val="tx1"/>
              </a:solidFill>
            </a:endParaRPr>
          </a:p>
          <a:p>
            <a:pPr>
              <a:spcBef>
                <a:spcPts val="600"/>
              </a:spcBef>
            </a:pPr>
            <a:r>
              <a:rPr lang="en-US" sz="2400" b="0" dirty="0">
                <a:solidFill>
                  <a:schemeClr val="tx1"/>
                </a:solidFill>
              </a:rPr>
              <a:t>When an allergen comes in contact with another food and their proteins mix, it is called cross-contact.  </a:t>
            </a:r>
            <a:endParaRPr lang="en-US" sz="2400" b="0" dirty="0">
              <a:solidFill>
                <a:schemeClr val="tx1"/>
              </a:solidFill>
              <a:cs typeface="Arial"/>
            </a:endParaRPr>
          </a:p>
          <a:p>
            <a:endParaRPr lang="en-US" b="0" dirty="0">
              <a:solidFill>
                <a:schemeClr val="tx1"/>
              </a:solidFill>
            </a:endParaRPr>
          </a:p>
        </p:txBody>
      </p:sp>
      <p:sp>
        <p:nvSpPr>
          <p:cNvPr id="2" name="Slide Number Placeholder 1">
            <a:extLst>
              <a:ext uri="{FF2B5EF4-FFF2-40B4-BE49-F238E27FC236}">
                <a16:creationId xmlns:a16="http://schemas.microsoft.com/office/drawing/2014/main" id="{10172CC7-2BA0-B440-E5F7-DB002E960A19}"/>
              </a:ext>
            </a:extLst>
          </p:cNvPr>
          <p:cNvSpPr>
            <a:spLocks noGrp="1"/>
          </p:cNvSpPr>
          <p:nvPr>
            <p:ph type="sldNum" sz="quarter" idx="4"/>
          </p:nvPr>
        </p:nvSpPr>
        <p:spPr/>
        <p:txBody>
          <a:bodyPr/>
          <a:lstStyle/>
          <a:p>
            <a:fld id="{BF568A59-ACA4-4C70-9252-AAB755DA2F6B}" type="slidenum">
              <a:rPr lang="en-US" smtClean="0"/>
              <a:pPr/>
              <a:t>28</a:t>
            </a:fld>
            <a:endParaRPr lang="en-US"/>
          </a:p>
        </p:txBody>
      </p:sp>
      <p:pic>
        <p:nvPicPr>
          <p:cNvPr id="4" name="Picture Placeholder 3" descr=" A carton of eggs.&#10;">
            <a:extLst>
              <a:ext uri="{FF2B5EF4-FFF2-40B4-BE49-F238E27FC236}">
                <a16:creationId xmlns:a16="http://schemas.microsoft.com/office/drawing/2014/main" id="{D65C478C-170E-83CF-BDA7-B36962CDF8C1}"/>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p:pic>
    </p:spTree>
    <p:custDataLst>
      <p:tags r:id="rId1"/>
    </p:custDataLst>
    <p:extLst>
      <p:ext uri="{BB962C8B-B14F-4D97-AF65-F5344CB8AC3E}">
        <p14:creationId xmlns:p14="http://schemas.microsoft.com/office/powerpoint/2010/main" val="33402324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A3FC16C-471B-7080-0B4F-6CB285D1DE48}"/>
              </a:ext>
            </a:extLst>
          </p:cNvPr>
          <p:cNvSpPr>
            <a:spLocks noGrp="1"/>
          </p:cNvSpPr>
          <p:nvPr>
            <p:ph type="title"/>
          </p:nvPr>
        </p:nvSpPr>
        <p:spPr/>
        <p:txBody>
          <a:bodyPr/>
          <a:lstStyle/>
          <a:p>
            <a:r>
              <a:rPr lang="en-US" dirty="0">
                <a:cs typeface="Arial"/>
              </a:rPr>
              <a:t>3.5 Food Allergies, Part 2</a:t>
            </a:r>
            <a:endParaRPr lang="en-US" dirty="0"/>
          </a:p>
        </p:txBody>
      </p:sp>
      <p:sp>
        <p:nvSpPr>
          <p:cNvPr id="4" name="Content Placeholder 3">
            <a:extLst>
              <a:ext uri="{FF2B5EF4-FFF2-40B4-BE49-F238E27FC236}">
                <a16:creationId xmlns:a16="http://schemas.microsoft.com/office/drawing/2014/main" id="{9EE53EAF-AB28-4CF1-A98A-6FB724D67B81}"/>
              </a:ext>
            </a:extLst>
          </p:cNvPr>
          <p:cNvSpPr>
            <a:spLocks noGrp="1"/>
          </p:cNvSpPr>
          <p:nvPr>
            <p:ph idx="1"/>
          </p:nvPr>
        </p:nvSpPr>
        <p:spPr/>
        <p:txBody>
          <a:bodyPr vert="horz" lIns="457200" tIns="45720" rIns="457200" bIns="45720" rtlCol="0" anchor="t">
            <a:normAutofit/>
          </a:bodyPr>
          <a:lstStyle/>
          <a:p>
            <a:r>
              <a:rPr lang="en-US" dirty="0">
                <a:cs typeface="Arial"/>
              </a:rPr>
              <a:t>The "Big Nine" Food Allergens</a:t>
            </a:r>
          </a:p>
          <a:p>
            <a:pPr marL="1143000" lvl="1" indent="-457200">
              <a:lnSpc>
                <a:spcPct val="100000"/>
              </a:lnSpc>
              <a:spcBef>
                <a:spcPts val="1200"/>
              </a:spcBef>
              <a:buClrTx/>
              <a:buFont typeface="+mj-lt"/>
              <a:buAutoNum type="arabicPeriod"/>
            </a:pPr>
            <a:r>
              <a:rPr lang="en-US" b="0" dirty="0">
                <a:solidFill>
                  <a:schemeClr val="tx1"/>
                </a:solidFill>
                <a:cs typeface="Arial"/>
              </a:rPr>
              <a:t>Milk </a:t>
            </a:r>
          </a:p>
          <a:p>
            <a:pPr marL="1143000" lvl="1" indent="-457200">
              <a:lnSpc>
                <a:spcPct val="100000"/>
              </a:lnSpc>
              <a:spcBef>
                <a:spcPts val="1200"/>
              </a:spcBef>
              <a:buClrTx/>
              <a:buFont typeface="+mj-lt"/>
              <a:buAutoNum type="arabicPeriod"/>
            </a:pPr>
            <a:r>
              <a:rPr lang="en-US" b="0" dirty="0">
                <a:solidFill>
                  <a:schemeClr val="tx1"/>
                </a:solidFill>
                <a:cs typeface="Arial"/>
              </a:rPr>
              <a:t>Soybeans (soy)</a:t>
            </a:r>
          </a:p>
          <a:p>
            <a:pPr marL="1143000" lvl="1" indent="-457200">
              <a:lnSpc>
                <a:spcPct val="100000"/>
              </a:lnSpc>
              <a:spcBef>
                <a:spcPts val="1200"/>
              </a:spcBef>
              <a:buClrTx/>
              <a:buFont typeface="+mj-lt"/>
              <a:buAutoNum type="arabicPeriod"/>
            </a:pPr>
            <a:r>
              <a:rPr lang="en-US" b="0" dirty="0">
                <a:solidFill>
                  <a:schemeClr val="tx1"/>
                </a:solidFill>
                <a:cs typeface="Arial"/>
              </a:rPr>
              <a:t>Eggs</a:t>
            </a:r>
          </a:p>
          <a:p>
            <a:pPr marL="1143000" lvl="1" indent="-457200">
              <a:lnSpc>
                <a:spcPct val="100000"/>
              </a:lnSpc>
              <a:spcBef>
                <a:spcPts val="1200"/>
              </a:spcBef>
              <a:buClrTx/>
              <a:buFont typeface="+mj-lt"/>
              <a:buAutoNum type="arabicPeriod"/>
            </a:pPr>
            <a:r>
              <a:rPr lang="en-US" b="0" dirty="0">
                <a:solidFill>
                  <a:schemeClr val="tx1"/>
                </a:solidFill>
                <a:cs typeface="Arial"/>
              </a:rPr>
              <a:t>Wheat</a:t>
            </a:r>
          </a:p>
          <a:p>
            <a:br>
              <a:rPr lang="en-US" dirty="0">
                <a:cs typeface="Arial"/>
              </a:rPr>
            </a:br>
            <a:endParaRPr lang="en-US" dirty="0">
              <a:cs typeface="Arial"/>
            </a:endParaRPr>
          </a:p>
        </p:txBody>
      </p:sp>
      <p:sp>
        <p:nvSpPr>
          <p:cNvPr id="6" name="Picture Placeholder 5">
            <a:extLst>
              <a:ext uri="{FF2B5EF4-FFF2-40B4-BE49-F238E27FC236}">
                <a16:creationId xmlns:a16="http://schemas.microsoft.com/office/drawing/2014/main" id="{C60BA1C6-540C-BAE8-CE8D-400CA235D33F}"/>
              </a:ext>
            </a:extLst>
          </p:cNvPr>
          <p:cNvSpPr>
            <a:spLocks noGrp="1"/>
          </p:cNvSpPr>
          <p:nvPr>
            <p:ph idx="10"/>
          </p:nvPr>
        </p:nvSpPr>
        <p:spPr/>
        <p:txBody>
          <a:bodyPr vert="horz" lIns="457200" tIns="45720" rIns="457200" bIns="45720" rtlCol="0" anchor="t">
            <a:normAutofit/>
          </a:bodyPr>
          <a:lstStyle/>
          <a:p>
            <a:pPr marL="457200" indent="-457200">
              <a:lnSpc>
                <a:spcPct val="100000"/>
              </a:lnSpc>
              <a:spcBef>
                <a:spcPts val="1200"/>
              </a:spcBef>
              <a:buClrTx/>
              <a:buFont typeface="+mj-lt"/>
              <a:buAutoNum type="arabicPeriod" startAt="5"/>
            </a:pPr>
            <a:r>
              <a:rPr lang="en-US" sz="2400" b="0" dirty="0">
                <a:solidFill>
                  <a:schemeClr val="tx1"/>
                </a:solidFill>
                <a:cs typeface="Arial" panose="020B0604020202020204"/>
              </a:rPr>
              <a:t>Fish, such as tuna or cod</a:t>
            </a:r>
          </a:p>
          <a:p>
            <a:pPr marL="457200" indent="-457200">
              <a:lnSpc>
                <a:spcPct val="100000"/>
              </a:lnSpc>
              <a:spcBef>
                <a:spcPts val="1200"/>
              </a:spcBef>
              <a:buClrTx/>
              <a:buFont typeface="+mj-lt"/>
              <a:buAutoNum type="arabicPeriod" startAt="5"/>
            </a:pPr>
            <a:r>
              <a:rPr lang="en-US" sz="2400" b="0" dirty="0">
                <a:solidFill>
                  <a:schemeClr val="tx1"/>
                </a:solidFill>
                <a:cs typeface="Arial" panose="020B0604020202020204"/>
              </a:rPr>
              <a:t>Crustacean shellfish, such as crab, lobster, and shrimp</a:t>
            </a:r>
          </a:p>
          <a:p>
            <a:pPr marL="457200" indent="-457200">
              <a:lnSpc>
                <a:spcPct val="100000"/>
              </a:lnSpc>
              <a:spcBef>
                <a:spcPts val="1200"/>
              </a:spcBef>
              <a:buClrTx/>
              <a:buFont typeface="+mj-lt"/>
              <a:buAutoNum type="arabicPeriod" startAt="5"/>
            </a:pPr>
            <a:r>
              <a:rPr lang="en-US" sz="2400" b="0" dirty="0">
                <a:solidFill>
                  <a:schemeClr val="tx1"/>
                </a:solidFill>
                <a:cs typeface="Arial" panose="020B0604020202020204"/>
              </a:rPr>
              <a:t>Peanuts</a:t>
            </a:r>
          </a:p>
          <a:p>
            <a:pPr marL="457200" indent="-457200">
              <a:lnSpc>
                <a:spcPct val="100000"/>
              </a:lnSpc>
              <a:spcBef>
                <a:spcPts val="1200"/>
              </a:spcBef>
              <a:buClrTx/>
              <a:buFont typeface="+mj-lt"/>
              <a:buAutoNum type="arabicPeriod" startAt="5"/>
            </a:pPr>
            <a:r>
              <a:rPr lang="en-US" sz="2400" b="0" dirty="0">
                <a:solidFill>
                  <a:schemeClr val="tx1"/>
                </a:solidFill>
                <a:cs typeface="Arial" panose="020B0604020202020204"/>
              </a:rPr>
              <a:t>Tree nuts, such as almonds and pine nuts</a:t>
            </a:r>
          </a:p>
          <a:p>
            <a:pPr marL="457200" indent="-457200">
              <a:lnSpc>
                <a:spcPct val="100000"/>
              </a:lnSpc>
              <a:spcBef>
                <a:spcPts val="1200"/>
              </a:spcBef>
              <a:buClrTx/>
              <a:buFont typeface="+mj-lt"/>
              <a:buAutoNum type="arabicPeriod" startAt="5"/>
            </a:pPr>
            <a:r>
              <a:rPr lang="en-US" sz="2400" b="0" dirty="0">
                <a:solidFill>
                  <a:schemeClr val="tx1"/>
                </a:solidFill>
                <a:cs typeface="Arial" panose="020B0604020202020204"/>
              </a:rPr>
              <a:t>Sesame</a:t>
            </a:r>
          </a:p>
        </p:txBody>
      </p:sp>
      <p:sp>
        <p:nvSpPr>
          <p:cNvPr id="5" name="Slide Number Placeholder 4">
            <a:extLst>
              <a:ext uri="{FF2B5EF4-FFF2-40B4-BE49-F238E27FC236}">
                <a16:creationId xmlns:a16="http://schemas.microsoft.com/office/drawing/2014/main" id="{75A794F9-24ED-1CE4-BE6F-DC17C4063521}"/>
              </a:ext>
            </a:extLst>
          </p:cNvPr>
          <p:cNvSpPr>
            <a:spLocks noGrp="1"/>
          </p:cNvSpPr>
          <p:nvPr>
            <p:ph type="sldNum" sz="quarter" idx="4"/>
          </p:nvPr>
        </p:nvSpPr>
        <p:spPr/>
        <p:txBody>
          <a:bodyPr/>
          <a:lstStyle/>
          <a:p>
            <a:fld id="{BF568A59-ACA4-4C70-9252-AAB755DA2F6B}" type="slidenum">
              <a:rPr lang="en-US" smtClean="0"/>
              <a:pPr/>
              <a:t>29</a:t>
            </a:fld>
            <a:endParaRPr lang="en-US"/>
          </a:p>
        </p:txBody>
      </p:sp>
    </p:spTree>
    <p:custDataLst>
      <p:tags r:id="rId1"/>
    </p:custDataLst>
    <p:extLst>
      <p:ext uri="{BB962C8B-B14F-4D97-AF65-F5344CB8AC3E}">
        <p14:creationId xmlns:p14="http://schemas.microsoft.com/office/powerpoint/2010/main" val="108181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9A76B-E17A-A3F4-1B9C-4D4BB19890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9929CEF-C043-8FEB-A5B7-AD599CE93AB8}"/>
              </a:ext>
            </a:extLst>
          </p:cNvPr>
          <p:cNvSpPr>
            <a:spLocks noGrp="1"/>
          </p:cNvSpPr>
          <p:nvPr>
            <p:ph type="title" idx="4294967295"/>
          </p:nvPr>
        </p:nvSpPr>
        <p:spPr/>
        <p:txBody>
          <a:bodyPr>
            <a:normAutofit fontScale="90000"/>
          </a:bodyPr>
          <a:lstStyle/>
          <a:p>
            <a:pPr lvl="0">
              <a:spcBef>
                <a:spcPts val="3600"/>
              </a:spcBef>
              <a:spcAft>
                <a:spcPts val="1200"/>
              </a:spcAft>
            </a:pPr>
            <a:r>
              <a:rPr lang="en-US" sz="3600" dirty="0">
                <a:solidFill>
                  <a:srgbClr val="183C8E"/>
                </a:solidFill>
                <a:ea typeface="+mn-ea"/>
                <a:cs typeface="+mn-cs"/>
              </a:rPr>
              <a:t>Learning Objectives, Part 2</a:t>
            </a:r>
            <a:endParaRPr lang="en-US" dirty="0"/>
          </a:p>
        </p:txBody>
      </p:sp>
      <p:sp>
        <p:nvSpPr>
          <p:cNvPr id="3" name="Content Placeholder 2">
            <a:extLst>
              <a:ext uri="{FF2B5EF4-FFF2-40B4-BE49-F238E27FC236}">
                <a16:creationId xmlns:a16="http://schemas.microsoft.com/office/drawing/2014/main" id="{D219DDC0-33E2-05A4-5A9E-D3D15AC761B6}"/>
              </a:ext>
            </a:extLst>
          </p:cNvPr>
          <p:cNvSpPr>
            <a:spLocks noGrp="1"/>
          </p:cNvSpPr>
          <p:nvPr>
            <p:ph idx="1"/>
          </p:nvPr>
        </p:nvSpPr>
        <p:spPr>
          <a:xfrm>
            <a:off x="609600" y="867790"/>
            <a:ext cx="10972800" cy="5352925"/>
          </a:xfrm>
        </p:spPr>
        <p:txBody>
          <a:bodyPr>
            <a:normAutofit/>
          </a:bodyPr>
          <a:lstStyle/>
          <a:p>
            <a:pPr marL="914400" lvl="1" indent="-457200">
              <a:buFont typeface="+mj-lt"/>
              <a:buAutoNum type="arabicPeriod" startAt="8"/>
            </a:pPr>
            <a:r>
              <a:rPr lang="en-US" dirty="0"/>
              <a:t>Define “time-temperature abuse.”</a:t>
            </a:r>
          </a:p>
          <a:p>
            <a:pPr marL="914400" lvl="1" indent="-457200">
              <a:buFont typeface="+mj-lt"/>
              <a:buAutoNum type="arabicPeriod" startAt="8"/>
            </a:pPr>
            <a:r>
              <a:rPr lang="en-US" dirty="0"/>
              <a:t>Compare different thermometer types and explain how each type helps keep food safe.</a:t>
            </a:r>
          </a:p>
          <a:p>
            <a:pPr marL="914400" lvl="1" indent="-457200">
              <a:buFont typeface="+mj-lt"/>
              <a:buAutoNum type="arabicPeriod" startAt="8"/>
            </a:pPr>
            <a:r>
              <a:rPr lang="en-US" dirty="0"/>
              <a:t>Name the most common food allergens.</a:t>
            </a:r>
          </a:p>
          <a:p>
            <a:pPr marL="914400" lvl="1" indent="-457200">
              <a:buFont typeface="+mj-lt"/>
              <a:buAutoNum type="arabicPeriod" startAt="8"/>
            </a:pPr>
            <a:r>
              <a:rPr lang="en-US" dirty="0"/>
              <a:t>Explain the methods for preventing allergic reactions to food.</a:t>
            </a:r>
          </a:p>
          <a:p>
            <a:pPr marL="914400" lvl="1" indent="-457200">
              <a:buFont typeface="+mj-lt"/>
              <a:buAutoNum type="arabicPeriod" startAt="8"/>
            </a:pPr>
            <a:r>
              <a:rPr lang="en-US" dirty="0"/>
              <a:t>Summarize why a food defense system is needed.</a:t>
            </a:r>
          </a:p>
          <a:p>
            <a:pPr marL="914400" lvl="1" indent="-457200">
              <a:buFont typeface="+mj-lt"/>
              <a:buAutoNum type="arabicPeriod" startAt="8"/>
            </a:pPr>
            <a:r>
              <a:rPr lang="en-US" dirty="0"/>
              <a:t>Name the government agencies that regulate the restaurant and foodservice industries.</a:t>
            </a:r>
          </a:p>
          <a:p>
            <a:pPr marL="914400" lvl="1" indent="-457200">
              <a:buFont typeface="+mj-lt"/>
              <a:buAutoNum type="arabicPeriod" startAt="8"/>
            </a:pPr>
            <a:r>
              <a:rPr lang="en-US" dirty="0"/>
              <a:t>Explain what a food safety management system is and how it works.</a:t>
            </a:r>
          </a:p>
        </p:txBody>
      </p:sp>
      <p:sp>
        <p:nvSpPr>
          <p:cNvPr id="2" name="Slide Number Placeholder 1">
            <a:extLst>
              <a:ext uri="{FF2B5EF4-FFF2-40B4-BE49-F238E27FC236}">
                <a16:creationId xmlns:a16="http://schemas.microsoft.com/office/drawing/2014/main" id="{18176303-4158-D040-7B96-3D4BEF1F1484}"/>
              </a:ext>
            </a:extLst>
          </p:cNvPr>
          <p:cNvSpPr>
            <a:spLocks noGrp="1"/>
          </p:cNvSpPr>
          <p:nvPr>
            <p:ph type="sldNum" sz="quarter" idx="10"/>
          </p:nvPr>
        </p:nvSpPr>
        <p:spPr/>
        <p:txBody>
          <a:bodyPr/>
          <a:lstStyle/>
          <a:p>
            <a:fld id="{BF568A59-ACA4-4C70-9252-AAB755DA2F6B}" type="slidenum">
              <a:rPr lang="en-US" smtClean="0"/>
              <a:pPr/>
              <a:t>3</a:t>
            </a:fld>
            <a:endParaRPr lang="en-US"/>
          </a:p>
        </p:txBody>
      </p:sp>
    </p:spTree>
    <p:custDataLst>
      <p:tags r:id="rId1"/>
    </p:custDataLst>
    <p:extLst>
      <p:ext uri="{BB962C8B-B14F-4D97-AF65-F5344CB8AC3E}">
        <p14:creationId xmlns:p14="http://schemas.microsoft.com/office/powerpoint/2010/main" val="16221774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9CD73-F8B5-A1FE-61A1-D3E743ED348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C2C8FF4-D595-1BDD-BD8E-BA3E0C85B8C6}"/>
              </a:ext>
            </a:extLst>
          </p:cNvPr>
          <p:cNvSpPr>
            <a:spLocks noGrp="1"/>
          </p:cNvSpPr>
          <p:nvPr>
            <p:ph type="title"/>
          </p:nvPr>
        </p:nvSpPr>
        <p:spPr/>
        <p:txBody>
          <a:bodyPr>
            <a:normAutofit/>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3.5 Food Allergies, Part </a:t>
            </a:r>
            <a:r>
              <a:rPr lang="en-US" dirty="0">
                <a:solidFill>
                  <a:prstClr val="white"/>
                </a:solidFill>
                <a:latin typeface="Arial" panose="020B0604020202020204"/>
              </a:rPr>
              <a:t>3</a:t>
            </a:r>
            <a:endParaRPr lang="en-US" dirty="0">
              <a:solidFill>
                <a:prstClr val="white"/>
              </a:solidFill>
            </a:endParaRPr>
          </a:p>
        </p:txBody>
      </p:sp>
      <p:sp>
        <p:nvSpPr>
          <p:cNvPr id="7" name="Content Placeholder 6">
            <a:extLst>
              <a:ext uri="{FF2B5EF4-FFF2-40B4-BE49-F238E27FC236}">
                <a16:creationId xmlns:a16="http://schemas.microsoft.com/office/drawing/2014/main" id="{CFE4FCF7-F732-B454-A1F4-E1B3015A2AC8}"/>
              </a:ext>
            </a:extLst>
          </p:cNvPr>
          <p:cNvSpPr>
            <a:spLocks noGrp="1"/>
          </p:cNvSpPr>
          <p:nvPr>
            <p:ph sz="half" idx="1"/>
          </p:nvPr>
        </p:nvSpPr>
        <p:spPr>
          <a:xfrm>
            <a:off x="612647" y="1554480"/>
            <a:ext cx="5633773" cy="4351337"/>
          </a:xfrm>
        </p:spPr>
        <p:txBody>
          <a:bodyPr>
            <a:normAutofit fontScale="25000" lnSpcReduction="20000"/>
          </a:bodyPr>
          <a:lstStyle/>
          <a:p>
            <a:pPr>
              <a:lnSpc>
                <a:spcPct val="110000"/>
              </a:lnSpc>
            </a:pPr>
            <a:r>
              <a:rPr lang="en-US" sz="11200" dirty="0"/>
              <a:t>Serving Guests with Food Allergies</a:t>
            </a:r>
          </a:p>
          <a:p>
            <a:pPr>
              <a:lnSpc>
                <a:spcPct val="110000"/>
              </a:lnSpc>
              <a:spcBef>
                <a:spcPts val="600"/>
              </a:spcBef>
            </a:pPr>
            <a:r>
              <a:rPr lang="en-US" sz="9600" b="0" dirty="0">
                <a:solidFill>
                  <a:schemeClr val="tx1"/>
                </a:solidFill>
              </a:rPr>
              <a:t>Follow these steps for an allergen special order:</a:t>
            </a:r>
            <a:br>
              <a:rPr lang="en-US" sz="9600" dirty="0"/>
            </a:br>
            <a:endParaRPr lang="en-US" sz="9600" dirty="0"/>
          </a:p>
          <a:p>
            <a:pPr marL="457200" indent="-457200">
              <a:lnSpc>
                <a:spcPct val="110000"/>
              </a:lnSpc>
              <a:spcBef>
                <a:spcPts val="600"/>
              </a:spcBef>
              <a:buClrTx/>
              <a:buFont typeface="Arial" panose="020B0604020202020204" pitchFamily="34" charset="0"/>
              <a:buChar char="•"/>
            </a:pPr>
            <a:r>
              <a:rPr lang="en-US" sz="9600" b="0" dirty="0">
                <a:solidFill>
                  <a:schemeClr val="tx1"/>
                </a:solidFill>
              </a:rPr>
              <a:t>Inform guests about food allergens on menus.</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Listen to guests.</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Takes notes.</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Communicate the special order to back-of-house staff.</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Deliver the special order safely.</a:t>
            </a:r>
          </a:p>
        </p:txBody>
      </p:sp>
      <p:sp>
        <p:nvSpPr>
          <p:cNvPr id="2" name="Slide Number Placeholder 1">
            <a:extLst>
              <a:ext uri="{FF2B5EF4-FFF2-40B4-BE49-F238E27FC236}">
                <a16:creationId xmlns:a16="http://schemas.microsoft.com/office/drawing/2014/main" id="{45C14F5D-F7F4-CD11-9C96-1F2DB3555F77}"/>
              </a:ext>
            </a:extLst>
          </p:cNvPr>
          <p:cNvSpPr>
            <a:spLocks noGrp="1"/>
          </p:cNvSpPr>
          <p:nvPr>
            <p:ph type="sldNum" sz="quarter" idx="4"/>
          </p:nvPr>
        </p:nvSpPr>
        <p:spPr/>
        <p:txBody>
          <a:bodyPr/>
          <a:lstStyle/>
          <a:p>
            <a:fld id="{BF568A59-ACA4-4C70-9252-AAB755DA2F6B}" type="slidenum">
              <a:rPr lang="en-US" smtClean="0"/>
              <a:pPr/>
              <a:t>30</a:t>
            </a:fld>
            <a:endParaRPr lang="en-US"/>
          </a:p>
        </p:txBody>
      </p:sp>
      <p:pic>
        <p:nvPicPr>
          <p:cNvPr id="5" name="Picture Placeholder 4" descr="A server taking an order on a pad of paper.">
            <a:extLst>
              <a:ext uri="{FF2B5EF4-FFF2-40B4-BE49-F238E27FC236}">
                <a16:creationId xmlns:a16="http://schemas.microsoft.com/office/drawing/2014/main" id="{AFA2A631-9F1F-3DAE-40A0-648441BB6098}"/>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a:xfrm>
            <a:off x="6721434" y="1554480"/>
            <a:ext cx="4860966" cy="4351337"/>
          </a:xfrm>
        </p:spPr>
      </p:pic>
    </p:spTree>
    <p:custDataLst>
      <p:tags r:id="rId1"/>
    </p:custDataLst>
    <p:extLst>
      <p:ext uri="{BB962C8B-B14F-4D97-AF65-F5344CB8AC3E}">
        <p14:creationId xmlns:p14="http://schemas.microsoft.com/office/powerpoint/2010/main" val="19051417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CAFB3-BB11-21A9-0692-6C5344BD592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0BCD3AE-64C3-E2AA-1795-C8E5C4140D51}"/>
              </a:ext>
            </a:extLst>
          </p:cNvPr>
          <p:cNvSpPr>
            <a:spLocks noGrp="1"/>
          </p:cNvSpPr>
          <p:nvPr>
            <p:ph type="title"/>
          </p:nvPr>
        </p:nvSpPr>
        <p:spPr/>
        <p:txBody>
          <a:bodyPr>
            <a:normAutofit/>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3.5 Food Allergies, Part 4</a:t>
            </a:r>
            <a:endParaRPr lang="en-US" dirty="0"/>
          </a:p>
        </p:txBody>
      </p:sp>
      <p:sp>
        <p:nvSpPr>
          <p:cNvPr id="7" name="Content Placeholder 6">
            <a:extLst>
              <a:ext uri="{FF2B5EF4-FFF2-40B4-BE49-F238E27FC236}">
                <a16:creationId xmlns:a16="http://schemas.microsoft.com/office/drawing/2014/main" id="{7546A7AE-A670-4D22-5574-B6F99F214319}"/>
              </a:ext>
            </a:extLst>
          </p:cNvPr>
          <p:cNvSpPr>
            <a:spLocks noGrp="1"/>
          </p:cNvSpPr>
          <p:nvPr>
            <p:ph sz="half" idx="1"/>
          </p:nvPr>
        </p:nvSpPr>
        <p:spPr>
          <a:xfrm>
            <a:off x="612648" y="1554479"/>
            <a:ext cx="5483352" cy="4549437"/>
          </a:xfrm>
        </p:spPr>
        <p:txBody>
          <a:bodyPr>
            <a:normAutofit fontScale="25000" lnSpcReduction="20000"/>
          </a:bodyPr>
          <a:lstStyle/>
          <a:p>
            <a:pPr>
              <a:lnSpc>
                <a:spcPct val="110000"/>
              </a:lnSpc>
            </a:pPr>
            <a:r>
              <a:rPr lang="en-US" sz="11200" dirty="0"/>
              <a:t>Prepping Orders for Guests with Food Allergies</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Check deliveries carefully.</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Cover and store food in specific containers.</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Clean and sanitize.</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Wash hands and change gloves.</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Use separate utensils and equipment.</a:t>
            </a:r>
          </a:p>
          <a:p>
            <a:pPr marL="457200" indent="-457200">
              <a:lnSpc>
                <a:spcPct val="110000"/>
              </a:lnSpc>
              <a:spcBef>
                <a:spcPts val="600"/>
              </a:spcBef>
              <a:buClrTx/>
              <a:buFont typeface="Arial" panose="020B0604020202020204" pitchFamily="34" charset="0"/>
              <a:buChar char="•"/>
            </a:pPr>
            <a:r>
              <a:rPr lang="en-US" sz="9600" b="0" dirty="0">
                <a:solidFill>
                  <a:schemeClr val="tx1"/>
                </a:solidFill>
              </a:rPr>
              <a:t>Prepare the special order correctly.</a:t>
            </a:r>
          </a:p>
        </p:txBody>
      </p:sp>
      <p:sp>
        <p:nvSpPr>
          <p:cNvPr id="2" name="Slide Number Placeholder 1">
            <a:extLst>
              <a:ext uri="{FF2B5EF4-FFF2-40B4-BE49-F238E27FC236}">
                <a16:creationId xmlns:a16="http://schemas.microsoft.com/office/drawing/2014/main" id="{B46FBA7A-422C-96E9-4B5C-458A02AE6E05}"/>
              </a:ext>
            </a:extLst>
          </p:cNvPr>
          <p:cNvSpPr>
            <a:spLocks noGrp="1"/>
          </p:cNvSpPr>
          <p:nvPr>
            <p:ph type="sldNum" sz="quarter" idx="4"/>
          </p:nvPr>
        </p:nvSpPr>
        <p:spPr/>
        <p:txBody>
          <a:bodyPr/>
          <a:lstStyle/>
          <a:p>
            <a:fld id="{BF568A59-ACA4-4C70-9252-AAB755DA2F6B}" type="slidenum">
              <a:rPr lang="en-US" smtClean="0"/>
              <a:pPr/>
              <a:t>31</a:t>
            </a:fld>
            <a:endParaRPr lang="en-US" dirty="0"/>
          </a:p>
        </p:txBody>
      </p:sp>
      <p:sp>
        <p:nvSpPr>
          <p:cNvPr id="3" name="Content Placeholder 2" descr="Hands being washed under a sink. ">
            <a:extLst>
              <a:ext uri="{FF2B5EF4-FFF2-40B4-BE49-F238E27FC236}">
                <a16:creationId xmlns:a16="http://schemas.microsoft.com/office/drawing/2014/main" id="{E7C6BCDC-8095-E5B9-9FC4-56987C41C40A}"/>
              </a:ext>
            </a:extLst>
          </p:cNvPr>
          <p:cNvSpPr>
            <a:spLocks noGrp="1"/>
          </p:cNvSpPr>
          <p:nvPr>
            <p:ph idx="4294967295"/>
          </p:nvPr>
        </p:nvSpPr>
        <p:spPr>
          <a:xfrm>
            <a:off x="7007225" y="1554163"/>
            <a:ext cx="5184775" cy="4351337"/>
          </a:xfrm>
        </p:spPr>
        <p:txBody>
          <a:bodyPr/>
          <a:lstStyle/>
          <a:p>
            <a:pPr lvl="2"/>
            <a:endParaRPr lang="en-US" dirty="0"/>
          </a:p>
          <a:p>
            <a:endParaRPr lang="en-US" dirty="0"/>
          </a:p>
        </p:txBody>
      </p:sp>
      <p:pic>
        <p:nvPicPr>
          <p:cNvPr id="8" name="Picture Placeholder 7" descr="Hands being washed under a sink. ">
            <a:extLst>
              <a:ext uri="{FF2B5EF4-FFF2-40B4-BE49-F238E27FC236}">
                <a16:creationId xmlns:a16="http://schemas.microsoft.com/office/drawing/2014/main" id="{1D8F0351-4142-2FA0-F52A-475461317FDA}"/>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a:xfrm>
            <a:off x="6852062" y="1554480"/>
            <a:ext cx="4730338" cy="4351337"/>
          </a:xfrm>
        </p:spPr>
      </p:pic>
    </p:spTree>
    <p:custDataLst>
      <p:tags r:id="rId1"/>
    </p:custDataLst>
    <p:extLst>
      <p:ext uri="{BB962C8B-B14F-4D97-AF65-F5344CB8AC3E}">
        <p14:creationId xmlns:p14="http://schemas.microsoft.com/office/powerpoint/2010/main" val="8016881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BAE8E-4E4E-74B0-2841-63BCAFB9F2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74048C-78C6-EB16-83EF-307CDD92FBBB}"/>
              </a:ext>
            </a:extLst>
          </p:cNvPr>
          <p:cNvSpPr>
            <a:spLocks noGrp="1"/>
          </p:cNvSpPr>
          <p:nvPr>
            <p:ph type="title"/>
          </p:nvPr>
        </p:nvSpPr>
        <p:spPr/>
        <p:txBody>
          <a:bodyPr/>
          <a:lstStyle/>
          <a:p>
            <a:r>
              <a:rPr lang="en-US" dirty="0"/>
              <a:t>3.5 Knowledge Check</a:t>
            </a:r>
          </a:p>
        </p:txBody>
      </p:sp>
      <p:sp>
        <p:nvSpPr>
          <p:cNvPr id="6" name="Content Placeholder 5">
            <a:extLst>
              <a:ext uri="{FF2B5EF4-FFF2-40B4-BE49-F238E27FC236}">
                <a16:creationId xmlns:a16="http://schemas.microsoft.com/office/drawing/2014/main" id="{C2EB6198-1542-2A9E-3F8D-A576B89BA490}"/>
              </a:ext>
            </a:extLst>
          </p:cNvPr>
          <p:cNvSpPr>
            <a:spLocks noGrp="1"/>
          </p:cNvSpPr>
          <p:nvPr>
            <p:ph idx="1"/>
          </p:nvPr>
        </p:nvSpPr>
        <p:spPr/>
        <p:txBody>
          <a:bodyPr>
            <a:normAutofit/>
          </a:bodyPr>
          <a:lstStyle/>
          <a:p>
            <a:r>
              <a:rPr lang="en-US" dirty="0"/>
              <a:t>How can servers prepare to address the needs of guests with food allergens? </a:t>
            </a:r>
          </a:p>
          <a:p>
            <a:r>
              <a:rPr lang="en-US" dirty="0"/>
              <a:t>Describe cross-contact.</a:t>
            </a:r>
            <a:br>
              <a:rPr lang="en-US" dirty="0"/>
            </a:br>
            <a:endParaRPr lang="en-US" dirty="0"/>
          </a:p>
        </p:txBody>
      </p:sp>
      <p:sp>
        <p:nvSpPr>
          <p:cNvPr id="4" name="Slide Number Placeholder 3">
            <a:extLst>
              <a:ext uri="{FF2B5EF4-FFF2-40B4-BE49-F238E27FC236}">
                <a16:creationId xmlns:a16="http://schemas.microsoft.com/office/drawing/2014/main" id="{656D98CC-E968-9316-B9ED-1B25B521A6E6}"/>
              </a:ext>
            </a:extLst>
          </p:cNvPr>
          <p:cNvSpPr>
            <a:spLocks noGrp="1"/>
          </p:cNvSpPr>
          <p:nvPr>
            <p:ph type="sldNum" sz="quarter" idx="4"/>
          </p:nvPr>
        </p:nvSpPr>
        <p:spPr/>
        <p:txBody>
          <a:bodyPr/>
          <a:lstStyle/>
          <a:p>
            <a:fld id="{BF568A59-ACA4-4C70-9252-AAB755DA2F6B}" type="slidenum">
              <a:rPr lang="en-US" smtClean="0"/>
              <a:pPr/>
              <a:t>32</a:t>
            </a:fld>
            <a:endParaRPr lang="en-US"/>
          </a:p>
        </p:txBody>
      </p:sp>
    </p:spTree>
    <p:custDataLst>
      <p:tags r:id="rId1"/>
    </p:custDataLst>
    <p:extLst>
      <p:ext uri="{BB962C8B-B14F-4D97-AF65-F5344CB8AC3E}">
        <p14:creationId xmlns:p14="http://schemas.microsoft.com/office/powerpoint/2010/main" val="28474531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26E75-731F-6F75-6A1A-FB7E5D41470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4ECFB0E-4090-A3AE-7332-73247971833B}"/>
              </a:ext>
            </a:extLst>
          </p:cNvPr>
          <p:cNvSpPr>
            <a:spLocks noGrp="1"/>
          </p:cNvSpPr>
          <p:nvPr>
            <p:ph type="title"/>
          </p:nvPr>
        </p:nvSpPr>
        <p:spPr/>
        <p:txBody>
          <a:bodyPr>
            <a:normAutofit/>
          </a:bodyPr>
          <a:lstStyle/>
          <a:p>
            <a:r>
              <a:rPr lang="en-US" dirty="0"/>
              <a:t>3.6 Food Defense, Part 1</a:t>
            </a:r>
          </a:p>
        </p:txBody>
      </p:sp>
      <p:sp>
        <p:nvSpPr>
          <p:cNvPr id="6" name="Content Placeholder 5">
            <a:extLst>
              <a:ext uri="{FF2B5EF4-FFF2-40B4-BE49-F238E27FC236}">
                <a16:creationId xmlns:a16="http://schemas.microsoft.com/office/drawing/2014/main" id="{B1875A32-E40E-C8CC-AA95-A2E7DF49ADF4}"/>
              </a:ext>
            </a:extLst>
          </p:cNvPr>
          <p:cNvSpPr>
            <a:spLocks noGrp="1"/>
          </p:cNvSpPr>
          <p:nvPr>
            <p:ph idx="1"/>
          </p:nvPr>
        </p:nvSpPr>
        <p:spPr/>
        <p:txBody>
          <a:bodyPr>
            <a:normAutofit/>
          </a:bodyPr>
          <a:lstStyle/>
          <a:p>
            <a:br>
              <a:rPr lang="en-US" dirty="0"/>
            </a:br>
            <a:endParaRPr lang="en-US" dirty="0"/>
          </a:p>
          <a:p>
            <a:r>
              <a:rPr lang="en-US" sz="2400" b="0" dirty="0">
                <a:solidFill>
                  <a:schemeClr val="tx1"/>
                </a:solidFill>
              </a:rPr>
              <a:t>“If you see something, say something.”</a:t>
            </a:r>
            <a:br>
              <a:rPr lang="en-US" dirty="0"/>
            </a:br>
            <a:endParaRPr lang="en-US" sz="3600" dirty="0"/>
          </a:p>
        </p:txBody>
      </p:sp>
      <p:sp>
        <p:nvSpPr>
          <p:cNvPr id="2" name="Content Placeholder 1">
            <a:extLst>
              <a:ext uri="{FF2B5EF4-FFF2-40B4-BE49-F238E27FC236}">
                <a16:creationId xmlns:a16="http://schemas.microsoft.com/office/drawing/2014/main" id="{A60B72EA-5C28-63C3-396B-D1544CB7273E}"/>
              </a:ext>
            </a:extLst>
          </p:cNvPr>
          <p:cNvSpPr>
            <a:spLocks noGrp="1"/>
          </p:cNvSpPr>
          <p:nvPr>
            <p:ph idx="10"/>
          </p:nvPr>
        </p:nvSpPr>
        <p:spPr>
          <a:xfrm>
            <a:off x="5524500" y="1554480"/>
            <a:ext cx="6060948" cy="4351338"/>
          </a:xfrm>
        </p:spPr>
        <p:txBody>
          <a:bodyPr/>
          <a:lstStyle/>
          <a:p>
            <a:r>
              <a:rPr lang="en-US" dirty="0"/>
              <a:t>Steps to Prevent Deliberate Food Contamination </a:t>
            </a:r>
          </a:p>
          <a:p>
            <a:pPr marL="457200" indent="-457200">
              <a:spcBef>
                <a:spcPts val="600"/>
              </a:spcBef>
              <a:buClrTx/>
              <a:buFont typeface="Arial" panose="020B0604020202020204" pitchFamily="34" charset="0"/>
              <a:buChar char="•"/>
            </a:pPr>
            <a:r>
              <a:rPr lang="en-US" sz="2400" b="0" dirty="0">
                <a:solidFill>
                  <a:schemeClr val="tx1"/>
                </a:solidFill>
              </a:rPr>
              <a:t>Control access to food storage and preparation areas.</a:t>
            </a:r>
          </a:p>
          <a:p>
            <a:pPr marL="457200" indent="-457200">
              <a:spcBef>
                <a:spcPts val="600"/>
              </a:spcBef>
              <a:buClrTx/>
              <a:buFont typeface="Arial" panose="020B0604020202020204" pitchFamily="34" charset="0"/>
              <a:buChar char="•"/>
            </a:pPr>
            <a:r>
              <a:rPr lang="en-US" sz="2400" b="0" dirty="0">
                <a:solidFill>
                  <a:schemeClr val="tx1"/>
                </a:solidFill>
              </a:rPr>
              <a:t>Wear uniforms and name tags.</a:t>
            </a:r>
          </a:p>
          <a:p>
            <a:pPr marL="457200" indent="-457200">
              <a:spcBef>
                <a:spcPts val="600"/>
              </a:spcBef>
              <a:buClrTx/>
              <a:buFont typeface="Arial" panose="020B0604020202020204" pitchFamily="34" charset="0"/>
              <a:buChar char="•"/>
            </a:pPr>
            <a:r>
              <a:rPr lang="en-US" sz="2400" b="0" dirty="0">
                <a:solidFill>
                  <a:schemeClr val="tx1"/>
                </a:solidFill>
              </a:rPr>
              <a:t>Report anything suspicious.</a:t>
            </a:r>
          </a:p>
        </p:txBody>
      </p:sp>
      <p:sp>
        <p:nvSpPr>
          <p:cNvPr id="4" name="Slide Number Placeholder 3">
            <a:extLst>
              <a:ext uri="{FF2B5EF4-FFF2-40B4-BE49-F238E27FC236}">
                <a16:creationId xmlns:a16="http://schemas.microsoft.com/office/drawing/2014/main" id="{AAB99FCC-D678-082D-D1D3-6696F9ED2AFB}"/>
              </a:ext>
            </a:extLst>
          </p:cNvPr>
          <p:cNvSpPr>
            <a:spLocks noGrp="1"/>
          </p:cNvSpPr>
          <p:nvPr>
            <p:ph type="sldNum" sz="quarter" idx="4"/>
          </p:nvPr>
        </p:nvSpPr>
        <p:spPr/>
        <p:txBody>
          <a:bodyPr/>
          <a:lstStyle/>
          <a:p>
            <a:fld id="{BF568A59-ACA4-4C70-9252-AAB755DA2F6B}" type="slidenum">
              <a:rPr lang="en-US" smtClean="0"/>
              <a:pPr/>
              <a:t>33</a:t>
            </a:fld>
            <a:endParaRPr lang="en-US"/>
          </a:p>
        </p:txBody>
      </p:sp>
    </p:spTree>
    <p:custDataLst>
      <p:tags r:id="rId1"/>
    </p:custDataLst>
    <p:extLst>
      <p:ext uri="{BB962C8B-B14F-4D97-AF65-F5344CB8AC3E}">
        <p14:creationId xmlns:p14="http://schemas.microsoft.com/office/powerpoint/2010/main" val="3655262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35A62-4DCC-ADED-958D-9A496CC22B67}"/>
              </a:ext>
            </a:extLst>
          </p:cNvPr>
          <p:cNvSpPr>
            <a:spLocks noGrp="1"/>
          </p:cNvSpPr>
          <p:nvPr>
            <p:ph type="title"/>
          </p:nvPr>
        </p:nvSpPr>
        <p:spPr/>
        <p:txBody>
          <a:bodyPr/>
          <a:lstStyle/>
          <a:p>
            <a:r>
              <a:rPr lang="en-US" dirty="0">
                <a:cs typeface="Arial"/>
              </a:rPr>
              <a:t>3.6 Food Defense, Part 2</a:t>
            </a:r>
            <a:endParaRPr lang="en-US" dirty="0"/>
          </a:p>
        </p:txBody>
      </p:sp>
      <p:sp>
        <p:nvSpPr>
          <p:cNvPr id="3" name="Content Placeholder 2">
            <a:extLst>
              <a:ext uri="{FF2B5EF4-FFF2-40B4-BE49-F238E27FC236}">
                <a16:creationId xmlns:a16="http://schemas.microsoft.com/office/drawing/2014/main" id="{284FD0EC-1CA1-AD61-7F4E-5318C12E290A}"/>
              </a:ext>
            </a:extLst>
          </p:cNvPr>
          <p:cNvSpPr>
            <a:spLocks noGrp="1"/>
          </p:cNvSpPr>
          <p:nvPr>
            <p:ph idx="1"/>
          </p:nvPr>
        </p:nvSpPr>
        <p:spPr/>
        <p:txBody>
          <a:bodyPr vert="horz" lIns="457200" tIns="45720" rIns="457200" bIns="45720" rtlCol="0" anchor="t">
            <a:normAutofit/>
          </a:bodyPr>
          <a:lstStyle/>
          <a:p>
            <a:r>
              <a:rPr lang="en-US" dirty="0">
                <a:cs typeface="Arial"/>
              </a:rPr>
              <a:t>United States Regulation and Food Safety</a:t>
            </a:r>
          </a:p>
          <a:p>
            <a:pPr lvl="1" indent="0">
              <a:buClr>
                <a:srgbClr val="000000"/>
              </a:buClr>
              <a:buNone/>
            </a:pPr>
            <a:br>
              <a:rPr lang="en-US" dirty="0">
                <a:solidFill>
                  <a:srgbClr val="000000"/>
                </a:solidFill>
                <a:cs typeface="Arial"/>
              </a:rPr>
            </a:br>
            <a:endParaRPr lang="en-US" dirty="0">
              <a:solidFill>
                <a:srgbClr val="000000"/>
              </a:solidFill>
              <a:cs typeface="Arial"/>
            </a:endParaRPr>
          </a:p>
          <a:p>
            <a:pPr marL="971550" lvl="1" indent="-285750">
              <a:buClr>
                <a:srgbClr val="000000"/>
              </a:buClr>
              <a:buFont typeface="Arial"/>
              <a:buChar char="•"/>
            </a:pPr>
            <a:r>
              <a:rPr lang="en-US" dirty="0">
                <a:solidFill>
                  <a:srgbClr val="000000"/>
                </a:solidFill>
                <a:ea typeface="+mn-lt"/>
                <a:cs typeface="+mn-lt"/>
              </a:rPr>
              <a:t>The Food and Drug Administration (FDA) writes the FDA</a:t>
            </a:r>
            <a:r>
              <a:rPr lang="en-US" i="1" dirty="0">
                <a:solidFill>
                  <a:srgbClr val="000000"/>
                </a:solidFill>
                <a:ea typeface="+mn-lt"/>
                <a:cs typeface="+mn-lt"/>
              </a:rPr>
              <a:t> Food Code</a:t>
            </a:r>
            <a:r>
              <a:rPr lang="en-US" dirty="0">
                <a:solidFill>
                  <a:srgbClr val="000000"/>
                </a:solidFill>
                <a:ea typeface="+mn-lt"/>
                <a:cs typeface="+mn-lt"/>
              </a:rPr>
              <a:t>, which recommends specific food safety regulations for the restaurant and foodservice industry.</a:t>
            </a:r>
          </a:p>
          <a:p>
            <a:pPr lvl="1" indent="0">
              <a:buClr>
                <a:srgbClr val="000000"/>
              </a:buClr>
              <a:buNone/>
            </a:pPr>
            <a:endParaRPr lang="en-US" dirty="0">
              <a:cs typeface="Arial"/>
            </a:endParaRPr>
          </a:p>
          <a:p>
            <a:pPr marL="971550" lvl="1" indent="-285750">
              <a:buClr>
                <a:srgbClr val="000000"/>
              </a:buClr>
              <a:buFont typeface="Arial"/>
              <a:buChar char="•"/>
            </a:pPr>
            <a:r>
              <a:rPr lang="en-US" dirty="0">
                <a:cs typeface="Arial"/>
              </a:rPr>
              <a:t>An inspection is a formal review or examination to see if an operation is following food safety laws.</a:t>
            </a:r>
            <a:br>
              <a:rPr lang="en-US" dirty="0">
                <a:cs typeface="Arial"/>
              </a:rPr>
            </a:br>
            <a:endParaRPr lang="en-US" dirty="0">
              <a:cs typeface="Arial"/>
            </a:endParaRPr>
          </a:p>
        </p:txBody>
      </p:sp>
      <p:sp>
        <p:nvSpPr>
          <p:cNvPr id="4" name="Slide Number Placeholder 3">
            <a:extLst>
              <a:ext uri="{FF2B5EF4-FFF2-40B4-BE49-F238E27FC236}">
                <a16:creationId xmlns:a16="http://schemas.microsoft.com/office/drawing/2014/main" id="{FA50B94F-FE8D-F977-3CAC-A5D3F8FA7A5D}"/>
              </a:ext>
            </a:extLst>
          </p:cNvPr>
          <p:cNvSpPr>
            <a:spLocks noGrp="1"/>
          </p:cNvSpPr>
          <p:nvPr>
            <p:ph type="sldNum" sz="quarter" idx="4"/>
          </p:nvPr>
        </p:nvSpPr>
        <p:spPr/>
        <p:txBody>
          <a:bodyPr/>
          <a:lstStyle/>
          <a:p>
            <a:fld id="{BF568A59-ACA4-4C70-9252-AAB755DA2F6B}" type="slidenum">
              <a:rPr lang="en-US" smtClean="0"/>
              <a:pPr/>
              <a:t>34</a:t>
            </a:fld>
            <a:endParaRPr lang="en-US"/>
          </a:p>
        </p:txBody>
      </p:sp>
    </p:spTree>
    <p:custDataLst>
      <p:tags r:id="rId1"/>
    </p:custDataLst>
    <p:extLst>
      <p:ext uri="{BB962C8B-B14F-4D97-AF65-F5344CB8AC3E}">
        <p14:creationId xmlns:p14="http://schemas.microsoft.com/office/powerpoint/2010/main" val="59981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D46DD-A438-2011-721B-54C2E558D6F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36D7C4E-53C4-A89B-9B2A-5621B6F13E41}"/>
              </a:ext>
            </a:extLst>
          </p:cNvPr>
          <p:cNvSpPr>
            <a:spLocks noGrp="1"/>
          </p:cNvSpPr>
          <p:nvPr>
            <p:ph type="title"/>
          </p:nvPr>
        </p:nvSpPr>
        <p:spPr/>
        <p:txBody>
          <a:bodyPr/>
          <a:lstStyle/>
          <a:p>
            <a:r>
              <a:rPr lang="en-US" dirty="0"/>
              <a:t>3.6 Knowledge Check</a:t>
            </a:r>
          </a:p>
        </p:txBody>
      </p:sp>
      <p:sp>
        <p:nvSpPr>
          <p:cNvPr id="6" name="Content Placeholder 5">
            <a:extLst>
              <a:ext uri="{FF2B5EF4-FFF2-40B4-BE49-F238E27FC236}">
                <a16:creationId xmlns:a16="http://schemas.microsoft.com/office/drawing/2014/main" id="{C1C5809E-194C-5C87-81FD-C182C1836A13}"/>
              </a:ext>
            </a:extLst>
          </p:cNvPr>
          <p:cNvSpPr>
            <a:spLocks noGrp="1"/>
          </p:cNvSpPr>
          <p:nvPr>
            <p:ph idx="1"/>
          </p:nvPr>
        </p:nvSpPr>
        <p:spPr/>
        <p:txBody>
          <a:bodyPr>
            <a:normAutofit/>
          </a:bodyPr>
          <a:lstStyle/>
          <a:p>
            <a:pPr marL="0" indent="0">
              <a:buNone/>
            </a:pPr>
            <a:r>
              <a:rPr lang="en-US" dirty="0"/>
              <a:t>1. How are federal, state, and local governments each involved in food safety?</a:t>
            </a:r>
          </a:p>
          <a:p>
            <a:pPr marL="0" indent="0">
              <a:buNone/>
            </a:pPr>
            <a:r>
              <a:rPr lang="en-US" dirty="0"/>
              <a:t>2. Explain the potential repercussions of failing a food safety inspection.</a:t>
            </a:r>
            <a:br>
              <a:rPr lang="en-US" dirty="0"/>
            </a:br>
            <a:endParaRPr lang="en-US" dirty="0"/>
          </a:p>
        </p:txBody>
      </p:sp>
      <p:sp>
        <p:nvSpPr>
          <p:cNvPr id="4" name="Slide Number Placeholder 3">
            <a:extLst>
              <a:ext uri="{FF2B5EF4-FFF2-40B4-BE49-F238E27FC236}">
                <a16:creationId xmlns:a16="http://schemas.microsoft.com/office/drawing/2014/main" id="{240CFCBA-EE13-881C-A615-AB5F76BB628A}"/>
              </a:ext>
            </a:extLst>
          </p:cNvPr>
          <p:cNvSpPr>
            <a:spLocks noGrp="1"/>
          </p:cNvSpPr>
          <p:nvPr>
            <p:ph type="sldNum" sz="quarter" idx="4"/>
          </p:nvPr>
        </p:nvSpPr>
        <p:spPr/>
        <p:txBody>
          <a:bodyPr/>
          <a:lstStyle/>
          <a:p>
            <a:fld id="{BF568A59-ACA4-4C70-9252-AAB755DA2F6B}" type="slidenum">
              <a:rPr lang="en-US" smtClean="0"/>
              <a:pPr/>
              <a:t>35</a:t>
            </a:fld>
            <a:endParaRPr lang="en-US"/>
          </a:p>
        </p:txBody>
      </p:sp>
    </p:spTree>
    <p:extLst>
      <p:ext uri="{BB962C8B-B14F-4D97-AF65-F5344CB8AC3E}">
        <p14:creationId xmlns:p14="http://schemas.microsoft.com/office/powerpoint/2010/main" val="395362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75641-FD43-5785-6278-05B562DE8137}"/>
              </a:ext>
            </a:extLst>
          </p:cNvPr>
          <p:cNvSpPr>
            <a:spLocks noGrp="1"/>
          </p:cNvSpPr>
          <p:nvPr>
            <p:ph type="title"/>
          </p:nvPr>
        </p:nvSpPr>
        <p:spPr/>
        <p:txBody>
          <a:bodyPr/>
          <a:lstStyle/>
          <a:p>
            <a:r>
              <a:rPr lang="en-US" dirty="0"/>
              <a:t>3.7 Food Safety Management Systems</a:t>
            </a:r>
          </a:p>
        </p:txBody>
      </p:sp>
      <p:sp>
        <p:nvSpPr>
          <p:cNvPr id="3" name="Content Placeholder 2">
            <a:extLst>
              <a:ext uri="{FF2B5EF4-FFF2-40B4-BE49-F238E27FC236}">
                <a16:creationId xmlns:a16="http://schemas.microsoft.com/office/drawing/2014/main" id="{5ECB6FD4-F7CC-1866-F43E-4112F7A0460E}"/>
              </a:ext>
            </a:extLst>
          </p:cNvPr>
          <p:cNvSpPr>
            <a:spLocks noGrp="1"/>
          </p:cNvSpPr>
          <p:nvPr>
            <p:ph idx="1"/>
          </p:nvPr>
        </p:nvSpPr>
        <p:spPr/>
        <p:txBody>
          <a:bodyPr/>
          <a:lstStyle/>
          <a:p>
            <a:r>
              <a:rPr lang="en-US" sz="2800" b="0" dirty="0">
                <a:solidFill>
                  <a:schemeClr val="tx1"/>
                </a:solidFill>
              </a:rPr>
              <a:t>A food safety management system is a group of procedures and practices that prevent foodborne illness. </a:t>
            </a:r>
          </a:p>
          <a:p>
            <a:r>
              <a:rPr lang="en-US" sz="2800" b="0" dirty="0">
                <a:solidFill>
                  <a:schemeClr val="tx1"/>
                </a:solidFill>
              </a:rPr>
              <a:t>Active managerial control is when a manager proactively controls risk factors for foodborne illness. </a:t>
            </a:r>
          </a:p>
          <a:p>
            <a:endParaRPr lang="en-US" sz="2800" b="0" dirty="0">
              <a:solidFill>
                <a:schemeClr val="tx1"/>
              </a:solidFill>
            </a:endParaRPr>
          </a:p>
          <a:p>
            <a:endParaRPr lang="en-US" dirty="0"/>
          </a:p>
        </p:txBody>
      </p:sp>
      <p:sp>
        <p:nvSpPr>
          <p:cNvPr id="4" name="Slide Number Placeholder 3">
            <a:extLst>
              <a:ext uri="{FF2B5EF4-FFF2-40B4-BE49-F238E27FC236}">
                <a16:creationId xmlns:a16="http://schemas.microsoft.com/office/drawing/2014/main" id="{E284D0F8-5490-5F6A-C63C-05B71D0369AF}"/>
              </a:ext>
            </a:extLst>
          </p:cNvPr>
          <p:cNvSpPr>
            <a:spLocks noGrp="1"/>
          </p:cNvSpPr>
          <p:nvPr>
            <p:ph type="sldNum" sz="quarter" idx="4"/>
          </p:nvPr>
        </p:nvSpPr>
        <p:spPr/>
        <p:txBody>
          <a:bodyPr/>
          <a:lstStyle/>
          <a:p>
            <a:fld id="{BF568A59-ACA4-4C70-9252-AAB755DA2F6B}" type="slidenum">
              <a:rPr lang="en-US" smtClean="0"/>
              <a:pPr/>
              <a:t>36</a:t>
            </a:fld>
            <a:endParaRPr lang="en-US"/>
          </a:p>
        </p:txBody>
      </p:sp>
    </p:spTree>
    <p:custDataLst>
      <p:tags r:id="rId1"/>
    </p:custDataLst>
    <p:extLst>
      <p:ext uri="{BB962C8B-B14F-4D97-AF65-F5344CB8AC3E}">
        <p14:creationId xmlns:p14="http://schemas.microsoft.com/office/powerpoint/2010/main" val="4203675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AE35B-7422-338A-9A9E-5AD09DB4FF4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93094F7-A992-4045-D442-46F864BE8D57}"/>
              </a:ext>
            </a:extLst>
          </p:cNvPr>
          <p:cNvSpPr>
            <a:spLocks noGrp="1"/>
          </p:cNvSpPr>
          <p:nvPr>
            <p:ph type="title"/>
          </p:nvPr>
        </p:nvSpPr>
        <p:spPr/>
        <p:txBody>
          <a:bodyPr/>
          <a:lstStyle/>
          <a:p>
            <a:r>
              <a:rPr lang="en-US" dirty="0"/>
              <a:t>3.7 Knowledge Check</a:t>
            </a:r>
          </a:p>
        </p:txBody>
      </p:sp>
      <p:sp>
        <p:nvSpPr>
          <p:cNvPr id="6" name="Content Placeholder 5">
            <a:extLst>
              <a:ext uri="{FF2B5EF4-FFF2-40B4-BE49-F238E27FC236}">
                <a16:creationId xmlns:a16="http://schemas.microsoft.com/office/drawing/2014/main" id="{88A9D2F8-604D-48AC-B8D5-4CFCE5AC690E}"/>
              </a:ext>
            </a:extLst>
          </p:cNvPr>
          <p:cNvSpPr>
            <a:spLocks noGrp="1"/>
          </p:cNvSpPr>
          <p:nvPr>
            <p:ph idx="1"/>
          </p:nvPr>
        </p:nvSpPr>
        <p:spPr/>
        <p:txBody>
          <a:bodyPr>
            <a:normAutofit/>
          </a:bodyPr>
          <a:lstStyle/>
          <a:p>
            <a:r>
              <a:rPr lang="en-US" dirty="0"/>
              <a:t>“Our management plan is to notice the food contamination problems that we have and then solve them.” What is the flaw in this approach?</a:t>
            </a:r>
          </a:p>
          <a:p>
            <a:r>
              <a:rPr lang="en-US" dirty="0"/>
              <a:t>What can a manager do to actively control risk factors for foodborne illness?</a:t>
            </a:r>
            <a:br>
              <a:rPr lang="en-US" dirty="0"/>
            </a:br>
            <a:endParaRPr lang="en-US" dirty="0"/>
          </a:p>
        </p:txBody>
      </p:sp>
      <p:sp>
        <p:nvSpPr>
          <p:cNvPr id="4" name="Slide Number Placeholder 3">
            <a:extLst>
              <a:ext uri="{FF2B5EF4-FFF2-40B4-BE49-F238E27FC236}">
                <a16:creationId xmlns:a16="http://schemas.microsoft.com/office/drawing/2014/main" id="{6BEB07AB-D67D-7C2D-E4E6-F8B4FA132EF8}"/>
              </a:ext>
            </a:extLst>
          </p:cNvPr>
          <p:cNvSpPr>
            <a:spLocks noGrp="1"/>
          </p:cNvSpPr>
          <p:nvPr>
            <p:ph type="sldNum" sz="quarter" idx="4"/>
          </p:nvPr>
        </p:nvSpPr>
        <p:spPr/>
        <p:txBody>
          <a:bodyPr/>
          <a:lstStyle/>
          <a:p>
            <a:fld id="{BF568A59-ACA4-4C70-9252-AAB755DA2F6B}" type="slidenum">
              <a:rPr lang="en-US" smtClean="0"/>
              <a:pPr/>
              <a:t>37</a:t>
            </a:fld>
            <a:endParaRPr lang="en-US"/>
          </a:p>
        </p:txBody>
      </p:sp>
    </p:spTree>
    <p:extLst>
      <p:ext uri="{BB962C8B-B14F-4D97-AF65-F5344CB8AC3E}">
        <p14:creationId xmlns:p14="http://schemas.microsoft.com/office/powerpoint/2010/main" val="2813817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D629EFE-45AB-522D-EAFB-5F74DBEA4B05}"/>
              </a:ext>
            </a:extLst>
          </p:cNvPr>
          <p:cNvSpPr>
            <a:spLocks noGrp="1"/>
          </p:cNvSpPr>
          <p:nvPr>
            <p:ph type="title" idx="4294967295"/>
          </p:nvPr>
        </p:nvSpPr>
        <p:spPr>
          <a:xfrm>
            <a:off x="152400" y="-549276"/>
            <a:ext cx="11887200" cy="549276"/>
          </a:xfrm>
        </p:spPr>
        <p:txBody>
          <a:bodyPr vert="horz" lIns="457200" tIns="45720" rIns="457200" bIns="45720" rtlCol="0" anchor="b">
            <a:normAutofit/>
          </a:bodyPr>
          <a:lstStyle/>
          <a:p>
            <a:r>
              <a:rPr lang="en-US" dirty="0"/>
              <a:t>Business Case Follow-Up</a:t>
            </a:r>
          </a:p>
        </p:txBody>
      </p:sp>
      <p:sp>
        <p:nvSpPr>
          <p:cNvPr id="5" name="Content Placeholder 4">
            <a:extLst>
              <a:ext uri="{FF2B5EF4-FFF2-40B4-BE49-F238E27FC236}">
                <a16:creationId xmlns:a16="http://schemas.microsoft.com/office/drawing/2014/main" id="{C2167780-9895-9B1E-E327-EF5A4A9FBC5C}"/>
              </a:ext>
            </a:extLst>
          </p:cNvPr>
          <p:cNvSpPr>
            <a:spLocks noGrp="1"/>
          </p:cNvSpPr>
          <p:nvPr>
            <p:ph idx="1"/>
          </p:nvPr>
        </p:nvSpPr>
        <p:spPr/>
        <p:txBody>
          <a:bodyPr>
            <a:normAutofit/>
          </a:bodyPr>
          <a:lstStyle/>
          <a:p>
            <a:r>
              <a:rPr lang="en-US" dirty="0"/>
              <a:t>As a manager, what role does Medina play in ensuring the food at Salvatore’s is safe for guests? </a:t>
            </a:r>
          </a:p>
          <a:p>
            <a:r>
              <a:rPr lang="en-US" dirty="0"/>
              <a:t>Medina wants to do a special training with servers and kitchen staff for accommodating guests with food allergies. How might she communicate the most common allergies to her staff, some of whom do not speak English as a first language?</a:t>
            </a:r>
          </a:p>
        </p:txBody>
      </p:sp>
      <p:sp>
        <p:nvSpPr>
          <p:cNvPr id="4" name="Slide Number Placeholder 3">
            <a:extLst>
              <a:ext uri="{FF2B5EF4-FFF2-40B4-BE49-F238E27FC236}">
                <a16:creationId xmlns:a16="http://schemas.microsoft.com/office/drawing/2014/main" id="{7886D0D7-6FBE-3C3D-D8C6-252E321491F2}"/>
              </a:ext>
            </a:extLst>
          </p:cNvPr>
          <p:cNvSpPr>
            <a:spLocks noGrp="1"/>
          </p:cNvSpPr>
          <p:nvPr>
            <p:ph type="sldNum" sz="quarter" idx="4"/>
          </p:nvPr>
        </p:nvSpPr>
        <p:spPr/>
        <p:txBody>
          <a:bodyPr/>
          <a:lstStyle/>
          <a:p>
            <a:fld id="{BF568A59-ACA4-4C70-9252-AAB755DA2F6B}" type="slidenum">
              <a:rPr lang="en-US" smtClean="0"/>
              <a:pPr/>
              <a:t>38</a:t>
            </a:fld>
            <a:endParaRPr lang="en-US" dirty="0"/>
          </a:p>
        </p:txBody>
      </p:sp>
    </p:spTree>
    <p:extLst>
      <p:ext uri="{BB962C8B-B14F-4D97-AF65-F5344CB8AC3E}">
        <p14:creationId xmlns:p14="http://schemas.microsoft.com/office/powerpoint/2010/main" val="2238338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BEE0CAD-F0F2-40ED-A2A5-3FA94983C05A}"/>
              </a:ext>
            </a:extLst>
          </p:cNvPr>
          <p:cNvSpPr>
            <a:spLocks noGrp="1"/>
          </p:cNvSpPr>
          <p:nvPr>
            <p:ph type="title"/>
          </p:nvPr>
        </p:nvSpPr>
        <p:spPr/>
        <p:txBody>
          <a:bodyPr>
            <a:normAutofit/>
          </a:bodyPr>
          <a:lstStyle/>
          <a:p>
            <a:r>
              <a:rPr lang="en-US" dirty="0"/>
              <a:t>3.1 Foodborne Illness and Its Costs, Part 1</a:t>
            </a:r>
          </a:p>
        </p:txBody>
      </p:sp>
      <p:sp>
        <p:nvSpPr>
          <p:cNvPr id="7" name="Content Placeholder 6" descr="A smiling hostess standing at her post with menus in her hand.">
            <a:extLst>
              <a:ext uri="{FF2B5EF4-FFF2-40B4-BE49-F238E27FC236}">
                <a16:creationId xmlns:a16="http://schemas.microsoft.com/office/drawing/2014/main" id="{3828BE3A-ED5E-35FE-9746-E5AA211DD989}"/>
              </a:ext>
            </a:extLst>
          </p:cNvPr>
          <p:cNvSpPr>
            <a:spLocks noGrp="1"/>
          </p:cNvSpPr>
          <p:nvPr>
            <p:ph idx="1"/>
          </p:nvPr>
        </p:nvSpPr>
        <p:spPr/>
        <p:txBody>
          <a:bodyPr vert="horz" lIns="457200" tIns="45720" rIns="457200" bIns="45720" rtlCol="0" anchor="t">
            <a:normAutofit/>
          </a:bodyPr>
          <a:lstStyle/>
          <a:p>
            <a:endParaRPr lang="en-US" dirty="0"/>
          </a:p>
          <a:p>
            <a:endParaRPr lang="en-US" b="0" dirty="0">
              <a:cs typeface="Arial"/>
            </a:endParaRPr>
          </a:p>
          <a:p>
            <a:r>
              <a:rPr lang="en-US" sz="2400" b="0" dirty="0">
                <a:solidFill>
                  <a:schemeClr val="tx1"/>
                </a:solidFill>
              </a:rPr>
              <a:t>Foodborne illness is a disease transmitted to people by food. </a:t>
            </a:r>
            <a:br>
              <a:rPr lang="en-US" sz="2400" b="0" dirty="0">
                <a:solidFill>
                  <a:schemeClr val="tx1"/>
                </a:solidFill>
              </a:rPr>
            </a:br>
            <a:br>
              <a:rPr lang="en-US" b="0" dirty="0">
                <a:solidFill>
                  <a:schemeClr val="tx1"/>
                </a:solidFill>
              </a:rPr>
            </a:br>
            <a:br>
              <a:rPr lang="en-US" b="0" dirty="0">
                <a:solidFill>
                  <a:schemeClr val="tx1"/>
                </a:solidFill>
              </a:rPr>
            </a:br>
            <a:r>
              <a:rPr lang="en-US" b="0" dirty="0">
                <a:solidFill>
                  <a:schemeClr val="tx1"/>
                </a:solidFill>
              </a:rPr>
              <a:t>	</a:t>
            </a:r>
            <a:br>
              <a:rPr lang="en-US" b="0" dirty="0">
                <a:solidFill>
                  <a:schemeClr val="tx1"/>
                </a:solidFill>
              </a:rPr>
            </a:br>
            <a:endParaRPr lang="en-US" dirty="0">
              <a:solidFill>
                <a:schemeClr val="tx1"/>
              </a:solidFill>
            </a:endParaRPr>
          </a:p>
        </p:txBody>
      </p:sp>
      <p:sp>
        <p:nvSpPr>
          <p:cNvPr id="5" name="Content Placeholder 4">
            <a:extLst>
              <a:ext uri="{FF2B5EF4-FFF2-40B4-BE49-F238E27FC236}">
                <a16:creationId xmlns:a16="http://schemas.microsoft.com/office/drawing/2014/main" id="{991061D2-441B-0BA6-BBA9-C04225628FF8}"/>
              </a:ext>
            </a:extLst>
          </p:cNvPr>
          <p:cNvSpPr>
            <a:spLocks noGrp="1"/>
          </p:cNvSpPr>
          <p:nvPr>
            <p:ph idx="10"/>
          </p:nvPr>
        </p:nvSpPr>
        <p:spPr/>
        <p:txBody>
          <a:bodyPr vert="horz" lIns="457200" tIns="45720" rIns="457200" bIns="45720" rtlCol="0" anchor="t">
            <a:normAutofit/>
          </a:bodyPr>
          <a:lstStyle/>
          <a:p>
            <a:pPr>
              <a:lnSpc>
                <a:spcPct val="110000"/>
              </a:lnSpc>
              <a:spcBef>
                <a:spcPts val="600"/>
              </a:spcBef>
            </a:pPr>
            <a:r>
              <a:rPr lang="en-US" sz="2400" b="0" dirty="0">
                <a:solidFill>
                  <a:schemeClr val="tx1"/>
                </a:solidFill>
              </a:rPr>
              <a:t>A foodborne illness outbreak occurs when:</a:t>
            </a:r>
          </a:p>
          <a:p>
            <a:pPr marL="457200" indent="-457200">
              <a:lnSpc>
                <a:spcPct val="110000"/>
              </a:lnSpc>
              <a:spcBef>
                <a:spcPts val="600"/>
              </a:spcBef>
              <a:buClrTx/>
              <a:buFont typeface="Arial" panose="020B0604020202020204" pitchFamily="34" charset="0"/>
              <a:buChar char="•"/>
            </a:pPr>
            <a:r>
              <a:rPr lang="en-US" sz="2400" b="0" dirty="0">
                <a:solidFill>
                  <a:schemeClr val="tx1"/>
                </a:solidFill>
              </a:rPr>
              <a:t>Two or more people get the same illness after eating the same food.</a:t>
            </a:r>
          </a:p>
          <a:p>
            <a:pPr marL="457200" indent="-457200">
              <a:lnSpc>
                <a:spcPct val="110000"/>
              </a:lnSpc>
              <a:spcBef>
                <a:spcPts val="600"/>
              </a:spcBef>
              <a:buClrTx/>
              <a:buFont typeface="Arial" panose="020B0604020202020204" pitchFamily="34" charset="0"/>
              <a:buChar char="•"/>
            </a:pPr>
            <a:r>
              <a:rPr lang="en-US" sz="2400" b="0" dirty="0">
                <a:solidFill>
                  <a:schemeClr val="tx1"/>
                </a:solidFill>
              </a:rPr>
              <a:t>An investigation is conducted by state and local regulatory authorities.</a:t>
            </a:r>
          </a:p>
          <a:p>
            <a:pPr marL="457200" indent="-457200">
              <a:lnSpc>
                <a:spcPct val="110000"/>
              </a:lnSpc>
              <a:spcBef>
                <a:spcPts val="600"/>
              </a:spcBef>
              <a:buClrTx/>
              <a:buFont typeface="Arial" panose="020B0604020202020204" pitchFamily="34" charset="0"/>
              <a:buChar char="•"/>
            </a:pPr>
            <a:r>
              <a:rPr lang="en-US" sz="2400" b="0" dirty="0">
                <a:solidFill>
                  <a:schemeClr val="tx1"/>
                </a:solidFill>
              </a:rPr>
              <a:t>The outbreak is confirmed by laboratory analysis.</a:t>
            </a:r>
            <a:endParaRPr lang="en-US" sz="2400" dirty="0"/>
          </a:p>
        </p:txBody>
      </p:sp>
      <p:sp>
        <p:nvSpPr>
          <p:cNvPr id="2" name="Slide Number Placeholder 1">
            <a:extLst>
              <a:ext uri="{FF2B5EF4-FFF2-40B4-BE49-F238E27FC236}">
                <a16:creationId xmlns:a16="http://schemas.microsoft.com/office/drawing/2014/main" id="{A172E040-97CB-E1B9-5A50-B86D06E24D67}"/>
              </a:ext>
            </a:extLst>
          </p:cNvPr>
          <p:cNvSpPr>
            <a:spLocks noGrp="1"/>
          </p:cNvSpPr>
          <p:nvPr>
            <p:ph type="sldNum" sz="quarter" idx="4"/>
          </p:nvPr>
        </p:nvSpPr>
        <p:spPr/>
        <p:txBody>
          <a:bodyPr/>
          <a:lstStyle/>
          <a:p>
            <a:fld id="{BF568A59-ACA4-4C70-9252-AAB755DA2F6B}" type="slidenum">
              <a:rPr lang="en-US" smtClean="0"/>
              <a:pPr/>
              <a:t>4</a:t>
            </a:fld>
            <a:endParaRPr lang="en-US"/>
          </a:p>
        </p:txBody>
      </p:sp>
    </p:spTree>
    <p:custDataLst>
      <p:tags r:id="rId1"/>
    </p:custDataLst>
    <p:extLst>
      <p:ext uri="{BB962C8B-B14F-4D97-AF65-F5344CB8AC3E}">
        <p14:creationId xmlns:p14="http://schemas.microsoft.com/office/powerpoint/2010/main" val="1145629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3A94B90-989E-C620-1F8B-BBDA8189D04B}"/>
              </a:ext>
            </a:extLst>
          </p:cNvPr>
          <p:cNvSpPr>
            <a:spLocks noGrp="1"/>
          </p:cNvSpPr>
          <p:nvPr>
            <p:ph type="title"/>
          </p:nvPr>
        </p:nvSpPr>
        <p:spPr/>
        <p:txBody>
          <a:bodyPr/>
          <a:lstStyle/>
          <a:p>
            <a:r>
              <a:rPr lang="en-US" dirty="0"/>
              <a:t>3.1 Foodborne Illness and Its Costs, Part 2</a:t>
            </a:r>
          </a:p>
        </p:txBody>
      </p:sp>
      <p:sp>
        <p:nvSpPr>
          <p:cNvPr id="6" name="Content Placeholder 5">
            <a:extLst>
              <a:ext uri="{FF2B5EF4-FFF2-40B4-BE49-F238E27FC236}">
                <a16:creationId xmlns:a16="http://schemas.microsoft.com/office/drawing/2014/main" id="{A1E59E95-A84C-DFC9-6012-5A15213B2670}"/>
              </a:ext>
            </a:extLst>
          </p:cNvPr>
          <p:cNvSpPr>
            <a:spLocks noGrp="1"/>
          </p:cNvSpPr>
          <p:nvPr>
            <p:ph idx="1"/>
          </p:nvPr>
        </p:nvSpPr>
        <p:spPr>
          <a:xfrm>
            <a:off x="609600" y="1554480"/>
            <a:ext cx="10972800" cy="4537562"/>
          </a:xfrm>
        </p:spPr>
        <p:txBody>
          <a:bodyPr vert="horz" lIns="457200" tIns="45720" rIns="457200" bIns="45720" rtlCol="0" anchor="t">
            <a:noAutofit/>
          </a:bodyPr>
          <a:lstStyle/>
          <a:p>
            <a:r>
              <a:rPr lang="en-US" sz="2400" b="0" dirty="0">
                <a:solidFill>
                  <a:schemeClr val="tx1"/>
                </a:solidFill>
              </a:rPr>
              <a:t>There are many ways in which foodborne illness can affect an operation, including:</a:t>
            </a:r>
            <a:br>
              <a:rPr lang="en-US" sz="2400" b="0" dirty="0"/>
            </a:br>
            <a:endParaRPr lang="en-US" sz="2400" b="0" dirty="0">
              <a:cs typeface="Arial"/>
            </a:endParaRPr>
          </a:p>
          <a:p>
            <a:pPr marL="1143000" lvl="1" indent="-457200">
              <a:lnSpc>
                <a:spcPct val="120000"/>
              </a:lnSpc>
              <a:spcBef>
                <a:spcPts val="0"/>
              </a:spcBef>
              <a:buClrTx/>
            </a:pPr>
            <a:r>
              <a:rPr lang="en-US" b="0" dirty="0">
                <a:solidFill>
                  <a:schemeClr val="tx1"/>
                </a:solidFill>
              </a:rPr>
              <a:t>Loss of guests and sales</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Loss of reputation</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Negative media exposure</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Lowered staff morale</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Lawsuits and legal fees</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Staff absenteeism</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Increased insurance premiums</a:t>
            </a:r>
            <a:endParaRPr lang="en-US" b="0" dirty="0">
              <a:solidFill>
                <a:schemeClr val="tx1"/>
              </a:solidFill>
              <a:cs typeface="Arial"/>
            </a:endParaRPr>
          </a:p>
          <a:p>
            <a:pPr marL="1143000" lvl="1" indent="-457200">
              <a:lnSpc>
                <a:spcPct val="120000"/>
              </a:lnSpc>
              <a:spcBef>
                <a:spcPts val="0"/>
              </a:spcBef>
              <a:buClrTx/>
            </a:pPr>
            <a:r>
              <a:rPr lang="en-US" b="0" dirty="0">
                <a:solidFill>
                  <a:schemeClr val="tx1"/>
                </a:solidFill>
              </a:rPr>
              <a:t>Staff retraining</a:t>
            </a:r>
            <a:endParaRPr lang="en-US" dirty="0"/>
          </a:p>
        </p:txBody>
      </p:sp>
      <p:sp>
        <p:nvSpPr>
          <p:cNvPr id="4" name="Slide Number Placeholder 3">
            <a:extLst>
              <a:ext uri="{FF2B5EF4-FFF2-40B4-BE49-F238E27FC236}">
                <a16:creationId xmlns:a16="http://schemas.microsoft.com/office/drawing/2014/main" id="{FAFCA877-C279-6760-0C35-974B18DFF07A}"/>
              </a:ext>
            </a:extLst>
          </p:cNvPr>
          <p:cNvSpPr>
            <a:spLocks noGrp="1"/>
          </p:cNvSpPr>
          <p:nvPr>
            <p:ph type="sldNum" sz="quarter" idx="4"/>
          </p:nvPr>
        </p:nvSpPr>
        <p:spPr/>
        <p:txBody>
          <a:bodyPr/>
          <a:lstStyle/>
          <a:p>
            <a:fld id="{BF568A59-ACA4-4C70-9252-AAB755DA2F6B}" type="slidenum">
              <a:rPr lang="en-US" smtClean="0"/>
              <a:pPr/>
              <a:t>5</a:t>
            </a:fld>
            <a:endParaRPr lang="en-US"/>
          </a:p>
        </p:txBody>
      </p:sp>
    </p:spTree>
    <p:custDataLst>
      <p:tags r:id="rId1"/>
    </p:custDataLst>
    <p:extLst>
      <p:ext uri="{BB962C8B-B14F-4D97-AF65-F5344CB8AC3E}">
        <p14:creationId xmlns:p14="http://schemas.microsoft.com/office/powerpoint/2010/main" val="2309681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63CD3-2FE2-AE77-D38C-A444A326047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3E8E39-D09E-139D-88C3-21464C8417DE}"/>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3.1 Foodborne Illness and Its Costs, Part 3</a:t>
            </a:r>
            <a:endParaRPr lang="en-US" dirty="0"/>
          </a:p>
        </p:txBody>
      </p:sp>
      <p:sp>
        <p:nvSpPr>
          <p:cNvPr id="6" name="Content Placeholder 5">
            <a:extLst>
              <a:ext uri="{FF2B5EF4-FFF2-40B4-BE49-F238E27FC236}">
                <a16:creationId xmlns:a16="http://schemas.microsoft.com/office/drawing/2014/main" id="{A6278548-E143-F8E1-E728-735F59E06F47}"/>
              </a:ext>
            </a:extLst>
          </p:cNvPr>
          <p:cNvSpPr>
            <a:spLocks noGrp="1"/>
          </p:cNvSpPr>
          <p:nvPr>
            <p:ph sz="half" idx="1"/>
          </p:nvPr>
        </p:nvSpPr>
        <p:spPr/>
        <p:txBody>
          <a:bodyPr vert="horz" lIns="457200" tIns="45720" rIns="457200" bIns="45720" rtlCol="0" anchor="t">
            <a:normAutofit fontScale="25000" lnSpcReduction="20000"/>
          </a:bodyPr>
          <a:lstStyle/>
          <a:p>
            <a:r>
              <a:rPr lang="en-US" sz="11200" dirty="0"/>
              <a:t>Populations at High Risk for Foodborne Illnesses</a:t>
            </a:r>
            <a:br>
              <a:rPr lang="en-US" sz="11200" dirty="0"/>
            </a:br>
            <a:endParaRPr lang="en-US" sz="11200" dirty="0"/>
          </a:p>
          <a:p>
            <a:pPr>
              <a:lnSpc>
                <a:spcPct val="110000"/>
              </a:lnSpc>
              <a:spcBef>
                <a:spcPts val="600"/>
              </a:spcBef>
            </a:pPr>
            <a:r>
              <a:rPr lang="en-US" sz="9600" b="0" dirty="0">
                <a:solidFill>
                  <a:schemeClr val="tx1"/>
                </a:solidFill>
              </a:rPr>
              <a:t>High-risk populations have weakened immune systems and are at higher risk of getting foodborne illness.</a:t>
            </a:r>
          </a:p>
          <a:p>
            <a:pPr>
              <a:lnSpc>
                <a:spcPct val="110000"/>
              </a:lnSpc>
              <a:spcBef>
                <a:spcPts val="600"/>
              </a:spcBef>
            </a:pPr>
            <a:endParaRPr lang="en-US" sz="9600" b="0" dirty="0">
              <a:solidFill>
                <a:schemeClr val="tx1"/>
              </a:solidFill>
            </a:endParaRPr>
          </a:p>
          <a:p>
            <a:pPr>
              <a:lnSpc>
                <a:spcPct val="110000"/>
              </a:lnSpc>
              <a:spcBef>
                <a:spcPts val="600"/>
              </a:spcBef>
            </a:pPr>
            <a:r>
              <a:rPr lang="en-US" sz="9600" b="0" dirty="0">
                <a:solidFill>
                  <a:schemeClr val="tx1"/>
                </a:solidFill>
              </a:rPr>
              <a:t>The immune system is the body’s defense against illness. </a:t>
            </a:r>
            <a:endParaRPr lang="en-US" sz="9600" dirty="0">
              <a:solidFill>
                <a:schemeClr val="tx1"/>
              </a:solidFill>
            </a:endParaRPr>
          </a:p>
          <a:p>
            <a:endParaRPr lang="en-US" dirty="0"/>
          </a:p>
          <a:p>
            <a:r>
              <a:rPr lang="en-US" dirty="0"/>
              <a:t> </a:t>
            </a:r>
          </a:p>
          <a:p>
            <a:endParaRPr lang="en-US" dirty="0"/>
          </a:p>
          <a:p>
            <a:br>
              <a:rPr lang="en-US" dirty="0"/>
            </a:b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4477150B-C728-9F02-65EE-433E7B94B32C}"/>
              </a:ext>
            </a:extLst>
          </p:cNvPr>
          <p:cNvSpPr>
            <a:spLocks noGrp="1"/>
          </p:cNvSpPr>
          <p:nvPr>
            <p:ph type="sldNum" sz="quarter" idx="4"/>
          </p:nvPr>
        </p:nvSpPr>
        <p:spPr/>
        <p:txBody>
          <a:bodyPr/>
          <a:lstStyle/>
          <a:p>
            <a:fld id="{BF568A59-ACA4-4C70-9252-AAB755DA2F6B}" type="slidenum">
              <a:rPr lang="en-US" smtClean="0"/>
              <a:pPr/>
              <a:t>6</a:t>
            </a:fld>
            <a:endParaRPr lang="en-US"/>
          </a:p>
        </p:txBody>
      </p:sp>
      <p:pic>
        <p:nvPicPr>
          <p:cNvPr id="8" name="Picture Placeholder 7" descr="Overhead view of a long table with hands sharing different dishes.">
            <a:extLst>
              <a:ext uri="{FF2B5EF4-FFF2-40B4-BE49-F238E27FC236}">
                <a16:creationId xmlns:a16="http://schemas.microsoft.com/office/drawing/2014/main" id="{3D419BBC-B095-2989-81A6-EF1AA278EAB4}"/>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p:blipFill>
        <p:spPr/>
      </p:pic>
    </p:spTree>
    <p:custDataLst>
      <p:tags r:id="rId1"/>
    </p:custDataLst>
    <p:extLst>
      <p:ext uri="{BB962C8B-B14F-4D97-AF65-F5344CB8AC3E}">
        <p14:creationId xmlns:p14="http://schemas.microsoft.com/office/powerpoint/2010/main" val="74100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FD883-F8F5-21F5-4D2C-90B1EB835B7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81F703D-83AB-19DB-0EEB-69024CFC888E}"/>
              </a:ext>
            </a:extLst>
          </p:cNvPr>
          <p:cNvSpPr>
            <a:spLocks noGrp="1"/>
          </p:cNvSpPr>
          <p:nvPr>
            <p:ph type="title"/>
          </p:nvPr>
        </p:nvSpPr>
        <p:spPr/>
        <p:txBody>
          <a:bodyPr/>
          <a:lstStyle/>
          <a:p>
            <a:r>
              <a:rPr kumimoji="0" lang="en-US" sz="3200" b="1" i="0" u="none" strike="noStrike" kern="1200" cap="none" spc="-50" normalizeH="0" baseline="0" noProof="0" dirty="0">
                <a:ln>
                  <a:noFill/>
                </a:ln>
                <a:solidFill>
                  <a:prstClr val="white"/>
                </a:solidFill>
                <a:effectLst/>
                <a:uLnTx/>
                <a:uFillTx/>
                <a:latin typeface="Arial" panose="020B0604020202020204"/>
                <a:ea typeface="+mj-ea"/>
                <a:cs typeface="+mj-cs"/>
              </a:rPr>
              <a:t>3.1 Foodborne Illness and Its Costs, Part 4</a:t>
            </a:r>
            <a:endParaRPr lang="en-US" dirty="0"/>
          </a:p>
        </p:txBody>
      </p:sp>
      <p:sp>
        <p:nvSpPr>
          <p:cNvPr id="6" name="Content Placeholder 5">
            <a:extLst>
              <a:ext uri="{FF2B5EF4-FFF2-40B4-BE49-F238E27FC236}">
                <a16:creationId xmlns:a16="http://schemas.microsoft.com/office/drawing/2014/main" id="{83885EFB-8D70-0721-9E80-DF6522F85F99}"/>
              </a:ext>
            </a:extLst>
          </p:cNvPr>
          <p:cNvSpPr>
            <a:spLocks noGrp="1"/>
          </p:cNvSpPr>
          <p:nvPr>
            <p:ph idx="1"/>
          </p:nvPr>
        </p:nvSpPr>
        <p:spPr/>
        <p:txBody>
          <a:bodyPr vert="horz" lIns="457200" tIns="45720" rIns="457200" bIns="45720" rtlCol="0" anchor="t">
            <a:normAutofit fontScale="25000" lnSpcReduction="20000"/>
          </a:bodyPr>
          <a:lstStyle/>
          <a:p>
            <a:r>
              <a:rPr lang="en-US" sz="11200" dirty="0"/>
              <a:t>Populations at High Risk for Foodborne Illnesses, cont.</a:t>
            </a:r>
          </a:p>
          <a:p>
            <a:r>
              <a:rPr lang="en-US" sz="9600" b="0" dirty="0">
                <a:solidFill>
                  <a:schemeClr val="tx1"/>
                </a:solidFill>
              </a:rPr>
              <a:t>Who is at high risk?</a:t>
            </a:r>
          </a:p>
          <a:p>
            <a:pPr marL="1143000" lvl="1" indent="-457200">
              <a:lnSpc>
                <a:spcPct val="110000"/>
              </a:lnSpc>
              <a:buClrTx/>
            </a:pPr>
            <a:r>
              <a:rPr lang="en-US" sz="9600" b="0" dirty="0">
                <a:solidFill>
                  <a:schemeClr val="tx1"/>
                </a:solidFill>
              </a:rPr>
              <a:t>Elderly people: Immune systems weaken with age.</a:t>
            </a:r>
            <a:endParaRPr lang="en-US" sz="9600" b="0" dirty="0">
              <a:solidFill>
                <a:schemeClr val="tx1"/>
              </a:solidFill>
              <a:cs typeface="Arial"/>
            </a:endParaRPr>
          </a:p>
          <a:p>
            <a:pPr marL="1143000" lvl="1" indent="-457200">
              <a:lnSpc>
                <a:spcPct val="110000"/>
              </a:lnSpc>
              <a:buClrTx/>
            </a:pPr>
            <a:r>
              <a:rPr lang="en-US" sz="9600" b="0" dirty="0">
                <a:solidFill>
                  <a:schemeClr val="tx1"/>
                </a:solidFill>
              </a:rPr>
              <a:t>Pre-school age children: Very young children have not yet built up strong immune systems.</a:t>
            </a:r>
            <a:endParaRPr lang="en-US" sz="9600" b="0" dirty="0">
              <a:solidFill>
                <a:schemeClr val="tx1"/>
              </a:solidFill>
              <a:cs typeface="Arial"/>
            </a:endParaRPr>
          </a:p>
          <a:p>
            <a:pPr marL="1143000" lvl="1" indent="-457200">
              <a:lnSpc>
                <a:spcPct val="110000"/>
              </a:lnSpc>
              <a:buClrTx/>
            </a:pPr>
            <a:r>
              <a:rPr lang="en-US" sz="9600" b="0" dirty="0">
                <a:solidFill>
                  <a:schemeClr val="tx1"/>
                </a:solidFill>
              </a:rPr>
              <a:t>People with compromised immune systems: People with cancer or on chemotherapy, people with HIV/AIDS, and transplant recipients all have weakened immune systems. Certain medications can also weaken immune systems. </a:t>
            </a:r>
            <a:endParaRPr lang="en-US" sz="9600" b="0" dirty="0">
              <a:solidFill>
                <a:schemeClr val="tx1"/>
              </a:solidFill>
              <a:cs typeface="Arial"/>
            </a:endParaRPr>
          </a:p>
          <a:p>
            <a:endParaRPr lang="en-US" dirty="0"/>
          </a:p>
          <a:p>
            <a:r>
              <a:rPr lang="en-US" dirty="0"/>
              <a:t> </a:t>
            </a:r>
          </a:p>
          <a:p>
            <a:endParaRPr lang="en-US" dirty="0"/>
          </a:p>
          <a:p>
            <a:br>
              <a:rPr lang="en-US" dirty="0"/>
            </a:b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2CBF7D21-BE94-6236-551E-7254A34455E2}"/>
              </a:ext>
            </a:extLst>
          </p:cNvPr>
          <p:cNvSpPr>
            <a:spLocks noGrp="1"/>
          </p:cNvSpPr>
          <p:nvPr>
            <p:ph type="sldNum" sz="quarter" idx="4"/>
          </p:nvPr>
        </p:nvSpPr>
        <p:spPr/>
        <p:txBody>
          <a:bodyPr/>
          <a:lstStyle/>
          <a:p>
            <a:fld id="{BF568A59-ACA4-4C70-9252-AAB755DA2F6B}" type="slidenum">
              <a:rPr lang="en-US" smtClean="0"/>
              <a:pPr/>
              <a:t>7</a:t>
            </a:fld>
            <a:endParaRPr lang="en-US"/>
          </a:p>
        </p:txBody>
      </p:sp>
    </p:spTree>
    <p:custDataLst>
      <p:tags r:id="rId1"/>
    </p:custDataLst>
    <p:extLst>
      <p:ext uri="{BB962C8B-B14F-4D97-AF65-F5344CB8AC3E}">
        <p14:creationId xmlns:p14="http://schemas.microsoft.com/office/powerpoint/2010/main" val="1262293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DEA6C4A-B111-AA58-A669-6D41B2F6419A}"/>
              </a:ext>
            </a:extLst>
          </p:cNvPr>
          <p:cNvSpPr>
            <a:spLocks noGrp="1"/>
          </p:cNvSpPr>
          <p:nvPr>
            <p:ph type="title"/>
          </p:nvPr>
        </p:nvSpPr>
        <p:spPr/>
        <p:txBody>
          <a:bodyPr/>
          <a:lstStyle/>
          <a:p>
            <a:r>
              <a:rPr lang="en-US" dirty="0"/>
              <a:t>3.1 Knowledge Check</a:t>
            </a:r>
          </a:p>
        </p:txBody>
      </p:sp>
      <p:sp>
        <p:nvSpPr>
          <p:cNvPr id="6" name="Content Placeholder 5">
            <a:extLst>
              <a:ext uri="{FF2B5EF4-FFF2-40B4-BE49-F238E27FC236}">
                <a16:creationId xmlns:a16="http://schemas.microsoft.com/office/drawing/2014/main" id="{036C479F-8BFF-7D0D-FEDD-47128CED67E6}"/>
              </a:ext>
            </a:extLst>
          </p:cNvPr>
          <p:cNvSpPr>
            <a:spLocks noGrp="1"/>
          </p:cNvSpPr>
          <p:nvPr>
            <p:ph idx="1"/>
          </p:nvPr>
        </p:nvSpPr>
        <p:spPr/>
        <p:txBody>
          <a:bodyPr>
            <a:normAutofit/>
          </a:bodyPr>
          <a:lstStyle/>
          <a:p>
            <a:r>
              <a:rPr lang="en-US" dirty="0"/>
              <a:t>How can you identify a foodborne-illness outbreak?</a:t>
            </a:r>
          </a:p>
          <a:p>
            <a:r>
              <a:rPr lang="en-US" dirty="0"/>
              <a:t>Which populations are at highest risk of getting a foodborne illness and why?</a:t>
            </a:r>
            <a:br>
              <a:rPr lang="en-US" dirty="0"/>
            </a:br>
            <a:endParaRPr lang="en-US" dirty="0"/>
          </a:p>
        </p:txBody>
      </p:sp>
      <p:sp>
        <p:nvSpPr>
          <p:cNvPr id="4" name="Slide Number Placeholder 3">
            <a:extLst>
              <a:ext uri="{FF2B5EF4-FFF2-40B4-BE49-F238E27FC236}">
                <a16:creationId xmlns:a16="http://schemas.microsoft.com/office/drawing/2014/main" id="{1922F671-9999-C6B6-FF85-623BF638A426}"/>
              </a:ext>
            </a:extLst>
          </p:cNvPr>
          <p:cNvSpPr>
            <a:spLocks noGrp="1"/>
          </p:cNvSpPr>
          <p:nvPr>
            <p:ph type="sldNum" sz="quarter" idx="4"/>
          </p:nvPr>
        </p:nvSpPr>
        <p:spPr/>
        <p:txBody>
          <a:bodyPr/>
          <a:lstStyle/>
          <a:p>
            <a:fld id="{BF568A59-ACA4-4C70-9252-AAB755DA2F6B}" type="slidenum">
              <a:rPr lang="en-US" smtClean="0"/>
              <a:pPr/>
              <a:t>8</a:t>
            </a:fld>
            <a:endParaRPr lang="en-US"/>
          </a:p>
        </p:txBody>
      </p:sp>
    </p:spTree>
    <p:custDataLst>
      <p:tags r:id="rId1"/>
    </p:custDataLst>
    <p:extLst>
      <p:ext uri="{BB962C8B-B14F-4D97-AF65-F5344CB8AC3E}">
        <p14:creationId xmlns:p14="http://schemas.microsoft.com/office/powerpoint/2010/main" val="1563834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3D7BD-85E0-D301-F10F-781951D5065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4E6CD70-A134-38D8-5993-CB8B31503ED4}"/>
              </a:ext>
            </a:extLst>
          </p:cNvPr>
          <p:cNvSpPr>
            <a:spLocks noGrp="1"/>
          </p:cNvSpPr>
          <p:nvPr>
            <p:ph type="title"/>
          </p:nvPr>
        </p:nvSpPr>
        <p:spPr/>
        <p:txBody>
          <a:bodyPr/>
          <a:lstStyle/>
          <a:p>
            <a:r>
              <a:rPr lang="en-US" dirty="0"/>
              <a:t>3.2 Forms of Contamination, Part 1</a:t>
            </a:r>
          </a:p>
        </p:txBody>
      </p:sp>
      <p:sp>
        <p:nvSpPr>
          <p:cNvPr id="6" name="Content Placeholder 5">
            <a:extLst>
              <a:ext uri="{FF2B5EF4-FFF2-40B4-BE49-F238E27FC236}">
                <a16:creationId xmlns:a16="http://schemas.microsoft.com/office/drawing/2014/main" id="{A8B3DF5C-AEBE-7AA4-840D-6FE55F7B7BCB}"/>
              </a:ext>
            </a:extLst>
          </p:cNvPr>
          <p:cNvSpPr>
            <a:spLocks noGrp="1"/>
          </p:cNvSpPr>
          <p:nvPr>
            <p:ph idx="1"/>
          </p:nvPr>
        </p:nvSpPr>
        <p:spPr/>
        <p:txBody>
          <a:bodyPr vert="horz" lIns="457200" tIns="45720" rIns="457200" bIns="45720" rtlCol="0" anchor="t">
            <a:normAutofit fontScale="25000" lnSpcReduction="20000"/>
          </a:bodyPr>
          <a:lstStyle/>
          <a:p>
            <a:endParaRPr lang="en-US" sz="4000" dirty="0"/>
          </a:p>
          <a:p>
            <a:br>
              <a:rPr lang="en-US" sz="9600" b="0" dirty="0">
                <a:solidFill>
                  <a:schemeClr val="tx1"/>
                </a:solidFill>
              </a:rPr>
            </a:br>
            <a:r>
              <a:rPr lang="en-US" sz="9600" b="0" dirty="0">
                <a:solidFill>
                  <a:schemeClr val="tx1"/>
                </a:solidFill>
              </a:rPr>
              <a:t>A hazard is something with the potential to cause harm.</a:t>
            </a:r>
            <a:endParaRPr lang="en-US" sz="9600" b="0" dirty="0">
              <a:solidFill>
                <a:schemeClr val="tx1"/>
              </a:solidFill>
              <a:cs typeface="Arial"/>
            </a:endParaRPr>
          </a:p>
          <a:p>
            <a:r>
              <a:rPr lang="en-US" sz="9600" b="0" dirty="0">
                <a:solidFill>
                  <a:schemeClr val="tx1"/>
                </a:solidFill>
              </a:rPr>
              <a:t>Contamination means that harmful elements are present in food, making it unsafe to eat. </a:t>
            </a:r>
            <a:endParaRPr lang="en-US" sz="9600" b="0" dirty="0">
              <a:solidFill>
                <a:schemeClr val="tx1"/>
              </a:solidFill>
              <a:cs typeface="Arial"/>
            </a:endParaRPr>
          </a:p>
          <a:p>
            <a:r>
              <a:rPr lang="en-US" sz="9600" b="0" dirty="0">
                <a:solidFill>
                  <a:schemeClr val="tx1"/>
                </a:solidFill>
              </a:rPr>
              <a:t>Pathogens are microorganisms that cause illness.</a:t>
            </a:r>
            <a:endParaRPr lang="en-US" sz="9600" b="0" dirty="0">
              <a:solidFill>
                <a:schemeClr val="tx1"/>
              </a:solidFill>
              <a:cs typeface="Arial"/>
            </a:endParaRPr>
          </a:p>
          <a:p>
            <a:br>
              <a:rPr lang="en-US" sz="9600" b="0" dirty="0"/>
            </a:br>
            <a:endParaRPr lang="en-US" sz="9600" dirty="0"/>
          </a:p>
          <a:p>
            <a:endParaRPr lang="en-US" dirty="0"/>
          </a:p>
          <a:p>
            <a:br>
              <a:rPr lang="en-US" dirty="0"/>
            </a:br>
            <a:br>
              <a:rPr lang="en-US" dirty="0"/>
            </a:br>
            <a:br>
              <a:rPr lang="en-US" dirty="0"/>
            </a:br>
            <a:br>
              <a:rPr lang="en-US" dirty="0"/>
            </a:br>
            <a:endParaRPr lang="en-US" dirty="0"/>
          </a:p>
        </p:txBody>
      </p:sp>
      <p:sp>
        <p:nvSpPr>
          <p:cNvPr id="4" name="Slide Number Placeholder 3">
            <a:extLst>
              <a:ext uri="{FF2B5EF4-FFF2-40B4-BE49-F238E27FC236}">
                <a16:creationId xmlns:a16="http://schemas.microsoft.com/office/drawing/2014/main" id="{ADFFE1B2-FA87-67B8-ACDD-39A3E07D739F}"/>
              </a:ext>
            </a:extLst>
          </p:cNvPr>
          <p:cNvSpPr>
            <a:spLocks noGrp="1"/>
          </p:cNvSpPr>
          <p:nvPr>
            <p:ph type="sldNum" sz="quarter" idx="4"/>
          </p:nvPr>
        </p:nvSpPr>
        <p:spPr/>
        <p:txBody>
          <a:bodyPr/>
          <a:lstStyle/>
          <a:p>
            <a:fld id="{BF568A59-ACA4-4C70-9252-AAB755DA2F6B}" type="slidenum">
              <a:rPr lang="en-US" smtClean="0"/>
              <a:pPr/>
              <a:t>9</a:t>
            </a:fld>
            <a:endParaRPr lang="en-US"/>
          </a:p>
        </p:txBody>
      </p:sp>
    </p:spTree>
    <p:custDataLst>
      <p:tags r:id="rId1"/>
    </p:custDataLst>
    <p:extLst>
      <p:ext uri="{BB962C8B-B14F-4D97-AF65-F5344CB8AC3E}">
        <p14:creationId xmlns:p14="http://schemas.microsoft.com/office/powerpoint/2010/main" val="379674052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8"/>
  <p:tag name="ARTICULATE_PROJECT_OPEN" val="0"/>
  <p:tag name="ARTICULATE_DESIGN_ID_OFFICE THEME" val="TZTe1C2n"/>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oursebook_8E">
      <a:dk1>
        <a:sysClr val="windowText" lastClr="000000"/>
      </a:dk1>
      <a:lt1>
        <a:sysClr val="window" lastClr="FFFFFF"/>
      </a:lt1>
      <a:dk2>
        <a:srgbClr val="172745"/>
      </a:dk2>
      <a:lt2>
        <a:srgbClr val="DF9C35"/>
      </a:lt2>
      <a:accent1>
        <a:srgbClr val="562714"/>
      </a:accent1>
      <a:accent2>
        <a:srgbClr val="B8CBD5"/>
      </a:accent2>
      <a:accent3>
        <a:srgbClr val="EEF1F3"/>
      </a:accent3>
      <a:accent4>
        <a:srgbClr val="C9242D"/>
      </a:accent4>
      <a:accent5>
        <a:srgbClr val="2C9145"/>
      </a:accent5>
      <a:accent6>
        <a:srgbClr val="FFFF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ursebook_8E-TEMPLATE.potx" id="{FBCFE6BD-3E01-40BA-B4DB-1B6F1BA2244B}" vid="{635EFAEE-ADD9-479F-BC3C-10D3218722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1e57f12-5188-4ca9-bb27-51b387f24076" xsi:nil="true"/>
    <lcf76f155ced4ddcb4097134ff3c332f xmlns="670ae7cf-2779-4335-b55d-ddf3266fd9bb">
      <Terms xmlns="http://schemas.microsoft.com/office/infopath/2007/PartnerControls"/>
    </lcf76f155ced4ddcb4097134ff3c332f>
    <MediaLengthInSeconds xmlns="670ae7cf-2779-4335-b55d-ddf3266fd9bb" xsi:nil="true"/>
    <SharedWithUsers xmlns="d9905d2b-a45b-4f19-8572-4568a650575a">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035408FDB182F4C8BEA4A0943496152" ma:contentTypeVersion="18" ma:contentTypeDescription="Create a new document." ma:contentTypeScope="" ma:versionID="888336c611b08bd6f858006538edbec3">
  <xsd:schema xmlns:xsd="http://www.w3.org/2001/XMLSchema" xmlns:xs="http://www.w3.org/2001/XMLSchema" xmlns:p="http://schemas.microsoft.com/office/2006/metadata/properties" xmlns:ns2="670ae7cf-2779-4335-b55d-ddf3266fd9bb" xmlns:ns3="d9905d2b-a45b-4f19-8572-4568a650575a" xmlns:ns4="11e57f12-5188-4ca9-bb27-51b387f24076" targetNamespace="http://schemas.microsoft.com/office/2006/metadata/properties" ma:root="true" ma:fieldsID="9fd87cbd7e4dbfaf9e6ff275d77bbb22" ns2:_="" ns3:_="" ns4:_="">
    <xsd:import namespace="670ae7cf-2779-4335-b55d-ddf3266fd9bb"/>
    <xsd:import namespace="d9905d2b-a45b-4f19-8572-4568a650575a"/>
    <xsd:import namespace="11e57f12-5188-4ca9-bb27-51b387f2407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ObjectDetectorVersions" minOccurs="0"/>
                <xsd:element ref="ns2:MediaServiceSearchPropertie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0ae7cf-2779-4335-b55d-ddf3266fd9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367d2126-ad8a-4aba-bcf2-6f3dd268e3b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9905d2b-a45b-4f19-8572-4568a650575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1e57f12-5188-4ca9-bb27-51b387f24076"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2373cb57-bd60-4fc4-b16c-05ccdaae982a}" ma:internalName="TaxCatchAll" ma:showField="CatchAllData" ma:web="d9905d2b-a45b-4f19-8572-4568a65057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CE456B-60B3-4065-8B18-701303040695}">
  <ds:schemaRefs>
    <ds:schemaRef ds:uri="11e57f12-5188-4ca9-bb27-51b387f24076"/>
    <ds:schemaRef ds:uri="http://purl.org/dc/elements/1.1/"/>
    <ds:schemaRef ds:uri="http://purl.org/dc/dcmitype/"/>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d9905d2b-a45b-4f19-8572-4568a650575a"/>
    <ds:schemaRef ds:uri="670ae7cf-2779-4335-b55d-ddf3266fd9bb"/>
    <ds:schemaRef ds:uri="http://www.w3.org/XML/1998/namespace"/>
  </ds:schemaRefs>
</ds:datastoreItem>
</file>

<file path=customXml/itemProps2.xml><?xml version="1.0" encoding="utf-8"?>
<ds:datastoreItem xmlns:ds="http://schemas.openxmlformats.org/officeDocument/2006/customXml" ds:itemID="{49A9DD01-C45A-4D35-B59A-8A8141105A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0ae7cf-2779-4335-b55d-ddf3266fd9bb"/>
    <ds:schemaRef ds:uri="d9905d2b-a45b-4f19-8572-4568a650575a"/>
    <ds:schemaRef ds:uri="11e57f12-5188-4ca9-bb27-51b387f2407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9C00A1-CC7E-4BED-88A5-6119C6F364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7483</TotalTime>
  <Words>1769</Words>
  <Application>Microsoft Office PowerPoint</Application>
  <PresentationFormat>Widescreen</PresentationFormat>
  <Paragraphs>299</Paragraphs>
  <Slides>38</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Wingdings</vt:lpstr>
      <vt:lpstr>Office Theme</vt:lpstr>
      <vt:lpstr>3</vt:lpstr>
      <vt:lpstr>Learning Objectives, Part 1</vt:lpstr>
      <vt:lpstr>Learning Objectives, Part 2</vt:lpstr>
      <vt:lpstr>3.1 Foodborne Illness and Its Costs, Part 1</vt:lpstr>
      <vt:lpstr>3.1 Foodborne Illness and Its Costs, Part 2</vt:lpstr>
      <vt:lpstr>3.1 Foodborne Illness and Its Costs, Part 3</vt:lpstr>
      <vt:lpstr>3.1 Foodborne Illness and Its Costs, Part 4</vt:lpstr>
      <vt:lpstr>3.1 Knowledge Check</vt:lpstr>
      <vt:lpstr>3.2 Forms of Contamination, Part 1</vt:lpstr>
      <vt:lpstr>3.2 Forms of Contamination, Part 2</vt:lpstr>
      <vt:lpstr>3.2 Forms of Contamination, Part 3</vt:lpstr>
      <vt:lpstr>3.2 Forms of Contamination, Part 4</vt:lpstr>
      <vt:lpstr>3.2 Forms of Contamination, Part 5</vt:lpstr>
      <vt:lpstr>3.2 Forms of Contamination, Part 6</vt:lpstr>
      <vt:lpstr>3.2 Forms of Contamination, Part 7</vt:lpstr>
      <vt:lpstr>3.2 Forms of Contamination, Part 8</vt:lpstr>
      <vt:lpstr>3.2 Forms of Contamination, Part 9</vt:lpstr>
      <vt:lpstr>3.2 Forms of Contamination, Part 10</vt:lpstr>
      <vt:lpstr>3.2 Forms of Contamination, Part 11</vt:lpstr>
      <vt:lpstr>3.2 Knowledge Check</vt:lpstr>
      <vt:lpstr>3.3 Cross-Contamination, Part 1</vt:lpstr>
      <vt:lpstr>3.3 Cross-Contamination, Part 2</vt:lpstr>
      <vt:lpstr>3.3 Knowledge Check</vt:lpstr>
      <vt:lpstr>3.4 Time-Temperature Abuse, Part 1</vt:lpstr>
      <vt:lpstr>3.4 Time-Temperature Abuse, Part 2</vt:lpstr>
      <vt:lpstr>3.4 Time-Temperature Abuse, Part 3</vt:lpstr>
      <vt:lpstr>3.4 Knowledge Check</vt:lpstr>
      <vt:lpstr>3.5 Food Allergies, Part 1</vt:lpstr>
      <vt:lpstr>3.5 Food Allergies, Part 2</vt:lpstr>
      <vt:lpstr>3.5 Food Allergies, Part 3</vt:lpstr>
      <vt:lpstr>3.5 Food Allergies, Part 4</vt:lpstr>
      <vt:lpstr>3.5 Knowledge Check</vt:lpstr>
      <vt:lpstr>3.6 Food Defense, Part 1</vt:lpstr>
      <vt:lpstr>3.6 Food Defense, Part 2</vt:lpstr>
      <vt:lpstr>3.6 Knowledge Check</vt:lpstr>
      <vt:lpstr>3.7 Food Safety Management Systems</vt:lpstr>
      <vt:lpstr>3.7 Knowledge Check</vt:lpstr>
      <vt:lpstr>Business Case Follow-Up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dc:title>
  <dc:creator>Julia Norma McKenna</dc:creator>
  <cp:lastModifiedBy>Courtney Hamm</cp:lastModifiedBy>
  <cp:revision>242</cp:revision>
  <dcterms:created xsi:type="dcterms:W3CDTF">2022-01-17T21:46:08Z</dcterms:created>
  <dcterms:modified xsi:type="dcterms:W3CDTF">2025-10-14T19:05:51Z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0x0101006035408FDB182F4C8BEA4A0943496152</vt:lpwstr>
  </property>
  <property fmtid="{D5CDD505-2E9C-101B-9397-08002B2CF9AE}" pid="3" name="xd_ProgID">
    <vt:lpwstr/>
  </property>
  <property fmtid="{D5CDD505-2E9C-101B-9397-08002B2CF9AE}" pid="4" name="MediaServiceImageTags">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ArticulateGUID">
    <vt:lpwstr>C0A30B79-2ABD-41BD-8008-D147E18D31EF</vt:lpwstr>
  </property>
  <property fmtid="{D5CDD505-2E9C-101B-9397-08002B2CF9AE}" pid="11" name="ArticulatePath">
    <vt:lpwstr>https://nra-my.sharepoint.com/personal/tschlender_restaurant_org/Documents/ServSafe2022_Update_in_2023/Coursebook/PPTs/Coursebook_8E-Ch04_Powerpoint</vt:lpwstr>
  </property>
</Properties>
</file>