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21"/>
  </p:notesMasterIdLst>
  <p:sldIdLst>
    <p:sldId id="256" r:id="rId5"/>
    <p:sldId id="272" r:id="rId6"/>
    <p:sldId id="275" r:id="rId7"/>
    <p:sldId id="588" r:id="rId8"/>
    <p:sldId id="258" r:id="rId9"/>
    <p:sldId id="259" r:id="rId10"/>
    <p:sldId id="260" r:id="rId11"/>
    <p:sldId id="585" r:id="rId12"/>
    <p:sldId id="261" r:id="rId13"/>
    <p:sldId id="276" r:id="rId14"/>
    <p:sldId id="263" r:id="rId15"/>
    <p:sldId id="264" r:id="rId16"/>
    <p:sldId id="265" r:id="rId17"/>
    <p:sldId id="266" r:id="rId18"/>
    <p:sldId id="586" r:id="rId19"/>
    <p:sldId id="267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C2C9346-673F-420F-8480-FDA418A49F55}">
          <p14:sldIdLst>
            <p14:sldId id="256"/>
          </p14:sldIdLst>
        </p14:section>
        <p14:section name="Untitled Section" id="{DC6EABB6-98BE-499F-BAC3-BB7BA54737EF}">
          <p14:sldIdLst>
            <p14:sldId id="272"/>
            <p14:sldId id="275"/>
            <p14:sldId id="588"/>
            <p14:sldId id="258"/>
            <p14:sldId id="259"/>
            <p14:sldId id="260"/>
            <p14:sldId id="585"/>
            <p14:sldId id="261"/>
            <p14:sldId id="276"/>
            <p14:sldId id="263"/>
            <p14:sldId id="264"/>
            <p14:sldId id="265"/>
            <p14:sldId id="266"/>
            <p14:sldId id="58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C142"/>
    <a:srgbClr val="1637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D05980-54F8-4470-91DD-81973AAC36BD}" v="26" dt="2025-10-03T22:16:55.8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94" autoAdjust="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1664" y="5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rtney Hamm" userId="f8c2eda8-63b0-4a90-b695-0f3283e8988d" providerId="ADAL" clId="{9CF27615-AE7A-4609-A961-7F9D04C6E448}"/>
    <pc:docChg chg="undo custSel addSld delSld modSld sldOrd modMainMaster modSection modNotesMaster">
      <pc:chgData name="Courtney Hamm" userId="f8c2eda8-63b0-4a90-b695-0f3283e8988d" providerId="ADAL" clId="{9CF27615-AE7A-4609-A961-7F9D04C6E448}" dt="2025-10-14T17:40:20.824" v="11665" actId="47"/>
      <pc:docMkLst>
        <pc:docMk/>
      </pc:docMkLst>
      <pc:sldChg chg="modSp mod">
        <pc:chgData name="Courtney Hamm" userId="f8c2eda8-63b0-4a90-b695-0f3283e8988d" providerId="ADAL" clId="{9CF27615-AE7A-4609-A961-7F9D04C6E448}" dt="2025-10-03T22:13:11.964" v="11457" actId="14100"/>
        <pc:sldMkLst>
          <pc:docMk/>
          <pc:sldMk cId="0" sldId="256"/>
        </pc:sldMkLst>
        <pc:spChg chg="mod">
          <ac:chgData name="Courtney Hamm" userId="f8c2eda8-63b0-4a90-b695-0f3283e8988d" providerId="ADAL" clId="{9CF27615-AE7A-4609-A961-7F9D04C6E448}" dt="2025-10-03T21:56:13.250" v="11433"/>
          <ac:spMkLst>
            <pc:docMk/>
            <pc:sldMk cId="0" sldId="256"/>
            <ac:spMk id="12" creationId="{0CE4D29C-3841-14D6-F074-19C23EF70657}"/>
          </ac:spMkLst>
        </pc:spChg>
        <pc:picChg chg="mod">
          <ac:chgData name="Courtney Hamm" userId="f8c2eda8-63b0-4a90-b695-0f3283e8988d" providerId="ADAL" clId="{9CF27615-AE7A-4609-A961-7F9D04C6E448}" dt="2025-10-03T22:13:11.964" v="11457" actId="14100"/>
          <ac:picMkLst>
            <pc:docMk/>
            <pc:sldMk cId="0" sldId="256"/>
            <ac:picMk id="11" creationId="{BA4CAA1E-E8D0-CF60-7E47-9148E90D734E}"/>
          </ac:picMkLst>
        </pc:picChg>
      </pc:sldChg>
      <pc:sldChg chg="delSp modSp del mod ord">
        <pc:chgData name="Courtney Hamm" userId="f8c2eda8-63b0-4a90-b695-0f3283e8988d" providerId="ADAL" clId="{9CF27615-AE7A-4609-A961-7F9D04C6E448}" dt="2025-10-14T17:40:09.606" v="11662" actId="47"/>
        <pc:sldMkLst>
          <pc:docMk/>
          <pc:sldMk cId="0" sldId="257"/>
        </pc:sldMkLst>
      </pc:sldChg>
      <pc:sldChg chg="modSp mod">
        <pc:chgData name="Courtney Hamm" userId="f8c2eda8-63b0-4a90-b695-0f3283e8988d" providerId="ADAL" clId="{9CF27615-AE7A-4609-A961-7F9D04C6E448}" dt="2025-10-03T22:26:57.316" v="11625" actId="1076"/>
        <pc:sldMkLst>
          <pc:docMk/>
          <pc:sldMk cId="0" sldId="258"/>
        </pc:sldMkLst>
        <pc:spChg chg="mod">
          <ac:chgData name="Courtney Hamm" userId="f8c2eda8-63b0-4a90-b695-0f3283e8988d" providerId="ADAL" clId="{9CF27615-AE7A-4609-A961-7F9D04C6E448}" dt="2025-10-03T21:56:13.250" v="11433"/>
          <ac:spMkLst>
            <pc:docMk/>
            <pc:sldMk cId="0" sldId="258"/>
            <ac:spMk id="2" creationId="{00000000-0000-0000-0000-000000000000}"/>
          </ac:spMkLst>
        </pc:spChg>
        <pc:spChg chg="mod">
          <ac:chgData name="Courtney Hamm" userId="f8c2eda8-63b0-4a90-b695-0f3283e8988d" providerId="ADAL" clId="{9CF27615-AE7A-4609-A961-7F9D04C6E448}" dt="2025-10-03T21:56:13.927" v="11452" actId="27636"/>
          <ac:spMkLst>
            <pc:docMk/>
            <pc:sldMk cId="0" sldId="258"/>
            <ac:spMk id="3" creationId="{00000000-0000-0000-0000-000000000000}"/>
          </ac:spMkLst>
        </pc:spChg>
        <pc:picChg chg="mod">
          <ac:chgData name="Courtney Hamm" userId="f8c2eda8-63b0-4a90-b695-0f3283e8988d" providerId="ADAL" clId="{9CF27615-AE7A-4609-A961-7F9D04C6E448}" dt="2025-10-03T22:26:57.316" v="11625" actId="1076"/>
          <ac:picMkLst>
            <pc:docMk/>
            <pc:sldMk cId="0" sldId="258"/>
            <ac:picMk id="4" creationId="{3E013334-4AD9-1DFB-00F0-6E15EB39203A}"/>
          </ac:picMkLst>
        </pc:picChg>
        <pc:picChg chg="mod">
          <ac:chgData name="Courtney Hamm" userId="f8c2eda8-63b0-4a90-b695-0f3283e8988d" providerId="ADAL" clId="{9CF27615-AE7A-4609-A961-7F9D04C6E448}" dt="2025-10-03T21:56:13.250" v="11433"/>
          <ac:picMkLst>
            <pc:docMk/>
            <pc:sldMk cId="0" sldId="258"/>
            <ac:picMk id="6" creationId="{A1F91CF7-CC00-0689-C814-73AC38E0D787}"/>
          </ac:picMkLst>
        </pc:picChg>
      </pc:sldChg>
      <pc:sldChg chg="modSp mod">
        <pc:chgData name="Courtney Hamm" userId="f8c2eda8-63b0-4a90-b695-0f3283e8988d" providerId="ADAL" clId="{9CF27615-AE7A-4609-A961-7F9D04C6E448}" dt="2025-10-03T22:27:02.804" v="11626" actId="1076"/>
        <pc:sldMkLst>
          <pc:docMk/>
          <pc:sldMk cId="0" sldId="259"/>
        </pc:sldMkLst>
        <pc:spChg chg="mod">
          <ac:chgData name="Courtney Hamm" userId="f8c2eda8-63b0-4a90-b695-0f3283e8988d" providerId="ADAL" clId="{9CF27615-AE7A-4609-A961-7F9D04C6E448}" dt="2025-10-03T21:56:13.250" v="11433"/>
          <ac:spMkLst>
            <pc:docMk/>
            <pc:sldMk cId="0" sldId="259"/>
            <ac:spMk id="2" creationId="{00000000-0000-0000-0000-000000000000}"/>
          </ac:spMkLst>
        </pc:spChg>
        <pc:spChg chg="mod">
          <ac:chgData name="Courtney Hamm" userId="f8c2eda8-63b0-4a90-b695-0f3283e8988d" providerId="ADAL" clId="{9CF27615-AE7A-4609-A961-7F9D04C6E448}" dt="2025-10-03T21:56:13.250" v="11433"/>
          <ac:spMkLst>
            <pc:docMk/>
            <pc:sldMk cId="0" sldId="259"/>
            <ac:spMk id="3" creationId="{00000000-0000-0000-0000-000000000000}"/>
          </ac:spMkLst>
        </pc:spChg>
        <pc:picChg chg="mod">
          <ac:chgData name="Courtney Hamm" userId="f8c2eda8-63b0-4a90-b695-0f3283e8988d" providerId="ADAL" clId="{9CF27615-AE7A-4609-A961-7F9D04C6E448}" dt="2025-10-03T22:27:02.804" v="11626" actId="1076"/>
          <ac:picMkLst>
            <pc:docMk/>
            <pc:sldMk cId="0" sldId="259"/>
            <ac:picMk id="4" creationId="{36B0FFC5-300C-67F7-E53A-520B2F1A183B}"/>
          </ac:picMkLst>
        </pc:picChg>
        <pc:picChg chg="mod">
          <ac:chgData name="Courtney Hamm" userId="f8c2eda8-63b0-4a90-b695-0f3283e8988d" providerId="ADAL" clId="{9CF27615-AE7A-4609-A961-7F9D04C6E448}" dt="2025-10-03T21:56:13.250" v="11433"/>
          <ac:picMkLst>
            <pc:docMk/>
            <pc:sldMk cId="0" sldId="259"/>
            <ac:picMk id="6" creationId="{DB420C29-C4DC-2428-612E-9E1DBEF55BF1}"/>
          </ac:picMkLst>
        </pc:picChg>
      </pc:sldChg>
      <pc:sldChg chg="modSp mod">
        <pc:chgData name="Courtney Hamm" userId="f8c2eda8-63b0-4a90-b695-0f3283e8988d" providerId="ADAL" clId="{9CF27615-AE7A-4609-A961-7F9D04C6E448}" dt="2025-10-03T22:27:17.050" v="11627" actId="1076"/>
        <pc:sldMkLst>
          <pc:docMk/>
          <pc:sldMk cId="0" sldId="260"/>
        </pc:sldMkLst>
        <pc:spChg chg="mod">
          <ac:chgData name="Courtney Hamm" userId="f8c2eda8-63b0-4a90-b695-0f3283e8988d" providerId="ADAL" clId="{9CF27615-AE7A-4609-A961-7F9D04C6E448}" dt="2025-10-03T21:56:13.250" v="11433"/>
          <ac:spMkLst>
            <pc:docMk/>
            <pc:sldMk cId="0" sldId="260"/>
            <ac:spMk id="2" creationId="{00000000-0000-0000-0000-000000000000}"/>
          </ac:spMkLst>
        </pc:spChg>
        <pc:spChg chg="mod">
          <ac:chgData name="Courtney Hamm" userId="f8c2eda8-63b0-4a90-b695-0f3283e8988d" providerId="ADAL" clId="{9CF27615-AE7A-4609-A961-7F9D04C6E448}" dt="2025-10-03T21:56:13.250" v="11433"/>
          <ac:spMkLst>
            <pc:docMk/>
            <pc:sldMk cId="0" sldId="260"/>
            <ac:spMk id="3" creationId="{00000000-0000-0000-0000-000000000000}"/>
          </ac:spMkLst>
        </pc:spChg>
        <pc:picChg chg="mod">
          <ac:chgData name="Courtney Hamm" userId="f8c2eda8-63b0-4a90-b695-0f3283e8988d" providerId="ADAL" clId="{9CF27615-AE7A-4609-A961-7F9D04C6E448}" dt="2025-10-03T22:27:17.050" v="11627" actId="1076"/>
          <ac:picMkLst>
            <pc:docMk/>
            <pc:sldMk cId="0" sldId="260"/>
            <ac:picMk id="4" creationId="{97A70B80-5D5A-33B7-135A-5C7B604E8662}"/>
          </ac:picMkLst>
        </pc:picChg>
        <pc:picChg chg="mod">
          <ac:chgData name="Courtney Hamm" userId="f8c2eda8-63b0-4a90-b695-0f3283e8988d" providerId="ADAL" clId="{9CF27615-AE7A-4609-A961-7F9D04C6E448}" dt="2025-10-03T21:56:13.250" v="11433"/>
          <ac:picMkLst>
            <pc:docMk/>
            <pc:sldMk cId="0" sldId="260"/>
            <ac:picMk id="6" creationId="{726F32DE-F5BB-9CCC-968E-09C8135CBEB1}"/>
          </ac:picMkLst>
        </pc:picChg>
      </pc:sldChg>
      <pc:sldChg chg="modSp mod">
        <pc:chgData name="Courtney Hamm" userId="f8c2eda8-63b0-4a90-b695-0f3283e8988d" providerId="ADAL" clId="{9CF27615-AE7A-4609-A961-7F9D04C6E448}" dt="2025-10-03T22:28:00.524" v="11645" actId="255"/>
        <pc:sldMkLst>
          <pc:docMk/>
          <pc:sldMk cId="0" sldId="261"/>
        </pc:sldMkLst>
        <pc:spChg chg="mod">
          <ac:chgData name="Courtney Hamm" userId="f8c2eda8-63b0-4a90-b695-0f3283e8988d" providerId="ADAL" clId="{9CF27615-AE7A-4609-A961-7F9D04C6E448}" dt="2025-10-03T21:56:13.250" v="11433"/>
          <ac:spMkLst>
            <pc:docMk/>
            <pc:sldMk cId="0" sldId="261"/>
            <ac:spMk id="2" creationId="{00000000-0000-0000-0000-000000000000}"/>
          </ac:spMkLst>
        </pc:spChg>
        <pc:spChg chg="mod">
          <ac:chgData name="Courtney Hamm" userId="f8c2eda8-63b0-4a90-b695-0f3283e8988d" providerId="ADAL" clId="{9CF27615-AE7A-4609-A961-7F9D04C6E448}" dt="2025-10-03T22:28:00.524" v="11645" actId="255"/>
          <ac:spMkLst>
            <pc:docMk/>
            <pc:sldMk cId="0" sldId="261"/>
            <ac:spMk id="3" creationId="{00000000-0000-0000-0000-000000000000}"/>
          </ac:spMkLst>
        </pc:spChg>
        <pc:picChg chg="mod">
          <ac:chgData name="Courtney Hamm" userId="f8c2eda8-63b0-4a90-b695-0f3283e8988d" providerId="ADAL" clId="{9CF27615-AE7A-4609-A961-7F9D04C6E448}" dt="2025-10-03T22:27:47.427" v="11641" actId="1076"/>
          <ac:picMkLst>
            <pc:docMk/>
            <pc:sldMk cId="0" sldId="261"/>
            <ac:picMk id="4" creationId="{5CED8924-A919-7223-D757-786E50A11E1C}"/>
          </ac:picMkLst>
        </pc:picChg>
        <pc:picChg chg="mod">
          <ac:chgData name="Courtney Hamm" userId="f8c2eda8-63b0-4a90-b695-0f3283e8988d" providerId="ADAL" clId="{9CF27615-AE7A-4609-A961-7F9D04C6E448}" dt="2025-10-03T21:56:13.250" v="11433"/>
          <ac:picMkLst>
            <pc:docMk/>
            <pc:sldMk cId="0" sldId="261"/>
            <ac:picMk id="6" creationId="{DF389450-1C7B-5CBB-94CB-D9A97C9AC417}"/>
          </ac:picMkLst>
        </pc:picChg>
      </pc:sldChg>
      <pc:sldChg chg="addSp delSp modSp add del mod setBg delDesignElem">
        <pc:chgData name="Courtney Hamm" userId="f8c2eda8-63b0-4a90-b695-0f3283e8988d" providerId="ADAL" clId="{9CF27615-AE7A-4609-A961-7F9D04C6E448}" dt="2025-10-14T17:40:09.606" v="11662" actId="47"/>
        <pc:sldMkLst>
          <pc:docMk/>
          <pc:sldMk cId="2343892007" sldId="262"/>
        </pc:sldMkLst>
      </pc:sldChg>
      <pc:sldChg chg="modSp mod">
        <pc:chgData name="Courtney Hamm" userId="f8c2eda8-63b0-4a90-b695-0f3283e8988d" providerId="ADAL" clId="{9CF27615-AE7A-4609-A961-7F9D04C6E448}" dt="2025-10-03T22:28:51.845" v="11652" actId="403"/>
        <pc:sldMkLst>
          <pc:docMk/>
          <pc:sldMk cId="0" sldId="263"/>
        </pc:sldMkLst>
        <pc:spChg chg="mod">
          <ac:chgData name="Courtney Hamm" userId="f8c2eda8-63b0-4a90-b695-0f3283e8988d" providerId="ADAL" clId="{9CF27615-AE7A-4609-A961-7F9D04C6E448}" dt="2025-10-03T21:56:13.250" v="11433"/>
          <ac:spMkLst>
            <pc:docMk/>
            <pc:sldMk cId="0" sldId="263"/>
            <ac:spMk id="2" creationId="{00000000-0000-0000-0000-000000000000}"/>
          </ac:spMkLst>
        </pc:spChg>
        <pc:spChg chg="mod">
          <ac:chgData name="Courtney Hamm" userId="f8c2eda8-63b0-4a90-b695-0f3283e8988d" providerId="ADAL" clId="{9CF27615-AE7A-4609-A961-7F9D04C6E448}" dt="2025-10-03T22:28:51.845" v="11652" actId="403"/>
          <ac:spMkLst>
            <pc:docMk/>
            <pc:sldMk cId="0" sldId="263"/>
            <ac:spMk id="3" creationId="{00000000-0000-0000-0000-000000000000}"/>
          </ac:spMkLst>
        </pc:spChg>
        <pc:picChg chg="mod">
          <ac:chgData name="Courtney Hamm" userId="f8c2eda8-63b0-4a90-b695-0f3283e8988d" providerId="ADAL" clId="{9CF27615-AE7A-4609-A961-7F9D04C6E448}" dt="2025-10-03T22:28:39.268" v="11649" actId="1076"/>
          <ac:picMkLst>
            <pc:docMk/>
            <pc:sldMk cId="0" sldId="263"/>
            <ac:picMk id="4" creationId="{E906A5D7-B4CF-69E1-0558-172BB87BA898}"/>
          </ac:picMkLst>
        </pc:picChg>
        <pc:picChg chg="mod">
          <ac:chgData name="Courtney Hamm" userId="f8c2eda8-63b0-4a90-b695-0f3283e8988d" providerId="ADAL" clId="{9CF27615-AE7A-4609-A961-7F9D04C6E448}" dt="2025-10-03T21:56:13.250" v="11433"/>
          <ac:picMkLst>
            <pc:docMk/>
            <pc:sldMk cId="0" sldId="263"/>
            <ac:picMk id="6" creationId="{E610C931-0F4A-A774-CD1C-C860207112D9}"/>
          </ac:picMkLst>
        </pc:picChg>
      </pc:sldChg>
      <pc:sldChg chg="modSp mod">
        <pc:chgData name="Courtney Hamm" userId="f8c2eda8-63b0-4a90-b695-0f3283e8988d" providerId="ADAL" clId="{9CF27615-AE7A-4609-A961-7F9D04C6E448}" dt="2025-10-03T22:29:06.182" v="11653" actId="1076"/>
        <pc:sldMkLst>
          <pc:docMk/>
          <pc:sldMk cId="0" sldId="264"/>
        </pc:sldMkLst>
        <pc:spChg chg="mod">
          <ac:chgData name="Courtney Hamm" userId="f8c2eda8-63b0-4a90-b695-0f3283e8988d" providerId="ADAL" clId="{9CF27615-AE7A-4609-A961-7F9D04C6E448}" dt="2025-10-03T21:56:13.250" v="11433"/>
          <ac:spMkLst>
            <pc:docMk/>
            <pc:sldMk cId="0" sldId="264"/>
            <ac:spMk id="2" creationId="{00000000-0000-0000-0000-000000000000}"/>
          </ac:spMkLst>
        </pc:spChg>
        <pc:spChg chg="mod">
          <ac:chgData name="Courtney Hamm" userId="f8c2eda8-63b0-4a90-b695-0f3283e8988d" providerId="ADAL" clId="{9CF27615-AE7A-4609-A961-7F9D04C6E448}" dt="2025-10-03T21:56:13.971" v="11454" actId="27636"/>
          <ac:spMkLst>
            <pc:docMk/>
            <pc:sldMk cId="0" sldId="264"/>
            <ac:spMk id="3" creationId="{00000000-0000-0000-0000-000000000000}"/>
          </ac:spMkLst>
        </pc:spChg>
        <pc:picChg chg="mod">
          <ac:chgData name="Courtney Hamm" userId="f8c2eda8-63b0-4a90-b695-0f3283e8988d" providerId="ADAL" clId="{9CF27615-AE7A-4609-A961-7F9D04C6E448}" dt="2025-10-03T22:29:06.182" v="11653" actId="1076"/>
          <ac:picMkLst>
            <pc:docMk/>
            <pc:sldMk cId="0" sldId="264"/>
            <ac:picMk id="4" creationId="{F93E11B4-8C77-DAFD-359C-FCFCEAA87661}"/>
          </ac:picMkLst>
        </pc:picChg>
        <pc:picChg chg="mod">
          <ac:chgData name="Courtney Hamm" userId="f8c2eda8-63b0-4a90-b695-0f3283e8988d" providerId="ADAL" clId="{9CF27615-AE7A-4609-A961-7F9D04C6E448}" dt="2025-10-03T21:56:13.250" v="11433"/>
          <ac:picMkLst>
            <pc:docMk/>
            <pc:sldMk cId="0" sldId="264"/>
            <ac:picMk id="6" creationId="{C3C17BD7-8852-9008-B30E-5EEFDDC50ACC}"/>
          </ac:picMkLst>
        </pc:picChg>
      </pc:sldChg>
      <pc:sldChg chg="modSp mod">
        <pc:chgData name="Courtney Hamm" userId="f8c2eda8-63b0-4a90-b695-0f3283e8988d" providerId="ADAL" clId="{9CF27615-AE7A-4609-A961-7F9D04C6E448}" dt="2025-10-03T21:56:13.250" v="11433"/>
        <pc:sldMkLst>
          <pc:docMk/>
          <pc:sldMk cId="0" sldId="265"/>
        </pc:sldMkLst>
        <pc:spChg chg="mod">
          <ac:chgData name="Courtney Hamm" userId="f8c2eda8-63b0-4a90-b695-0f3283e8988d" providerId="ADAL" clId="{9CF27615-AE7A-4609-A961-7F9D04C6E448}" dt="2025-10-03T21:56:13.250" v="11433"/>
          <ac:spMkLst>
            <pc:docMk/>
            <pc:sldMk cId="0" sldId="265"/>
            <ac:spMk id="2" creationId="{00000000-0000-0000-0000-000000000000}"/>
          </ac:spMkLst>
        </pc:spChg>
        <pc:spChg chg="mod">
          <ac:chgData name="Courtney Hamm" userId="f8c2eda8-63b0-4a90-b695-0f3283e8988d" providerId="ADAL" clId="{9CF27615-AE7A-4609-A961-7F9D04C6E448}" dt="2025-10-03T21:56:13.250" v="11433"/>
          <ac:spMkLst>
            <pc:docMk/>
            <pc:sldMk cId="0" sldId="265"/>
            <ac:spMk id="3" creationId="{00000000-0000-0000-0000-000000000000}"/>
          </ac:spMkLst>
        </pc:spChg>
        <pc:picChg chg="mod">
          <ac:chgData name="Courtney Hamm" userId="f8c2eda8-63b0-4a90-b695-0f3283e8988d" providerId="ADAL" clId="{9CF27615-AE7A-4609-A961-7F9D04C6E448}" dt="2025-10-03T21:56:13.250" v="11433"/>
          <ac:picMkLst>
            <pc:docMk/>
            <pc:sldMk cId="0" sldId="265"/>
            <ac:picMk id="4" creationId="{5020EF0F-32CD-749E-1F17-F8EF4593761A}"/>
          </ac:picMkLst>
        </pc:picChg>
        <pc:picChg chg="mod">
          <ac:chgData name="Courtney Hamm" userId="f8c2eda8-63b0-4a90-b695-0f3283e8988d" providerId="ADAL" clId="{9CF27615-AE7A-4609-A961-7F9D04C6E448}" dt="2025-10-03T21:56:13.250" v="11433"/>
          <ac:picMkLst>
            <pc:docMk/>
            <pc:sldMk cId="0" sldId="265"/>
            <ac:picMk id="6" creationId="{788F773A-2A46-5956-49CE-686C6DEB1CA5}"/>
          </ac:picMkLst>
        </pc:picChg>
      </pc:sldChg>
      <pc:sldChg chg="modSp mod">
        <pc:chgData name="Courtney Hamm" userId="f8c2eda8-63b0-4a90-b695-0f3283e8988d" providerId="ADAL" clId="{9CF27615-AE7A-4609-A961-7F9D04C6E448}" dt="2025-10-03T22:29:34.620" v="11654" actId="1076"/>
        <pc:sldMkLst>
          <pc:docMk/>
          <pc:sldMk cId="0" sldId="266"/>
        </pc:sldMkLst>
        <pc:spChg chg="mod">
          <ac:chgData name="Courtney Hamm" userId="f8c2eda8-63b0-4a90-b695-0f3283e8988d" providerId="ADAL" clId="{9CF27615-AE7A-4609-A961-7F9D04C6E448}" dt="2025-10-03T21:56:13.250" v="11433"/>
          <ac:spMkLst>
            <pc:docMk/>
            <pc:sldMk cId="0" sldId="266"/>
            <ac:spMk id="2" creationId="{00000000-0000-0000-0000-000000000000}"/>
          </ac:spMkLst>
        </pc:spChg>
        <pc:spChg chg="mod">
          <ac:chgData name="Courtney Hamm" userId="f8c2eda8-63b0-4a90-b695-0f3283e8988d" providerId="ADAL" clId="{9CF27615-AE7A-4609-A961-7F9D04C6E448}" dt="2025-10-03T21:56:13.250" v="11433"/>
          <ac:spMkLst>
            <pc:docMk/>
            <pc:sldMk cId="0" sldId="266"/>
            <ac:spMk id="3" creationId="{00000000-0000-0000-0000-000000000000}"/>
          </ac:spMkLst>
        </pc:spChg>
        <pc:picChg chg="mod">
          <ac:chgData name="Courtney Hamm" userId="f8c2eda8-63b0-4a90-b695-0f3283e8988d" providerId="ADAL" clId="{9CF27615-AE7A-4609-A961-7F9D04C6E448}" dt="2025-10-03T22:29:34.620" v="11654" actId="1076"/>
          <ac:picMkLst>
            <pc:docMk/>
            <pc:sldMk cId="0" sldId="266"/>
            <ac:picMk id="4" creationId="{0A2B259F-5FEA-5C28-AEDB-87FFDC022C42}"/>
          </ac:picMkLst>
        </pc:picChg>
        <pc:picChg chg="mod">
          <ac:chgData name="Courtney Hamm" userId="f8c2eda8-63b0-4a90-b695-0f3283e8988d" providerId="ADAL" clId="{9CF27615-AE7A-4609-A961-7F9D04C6E448}" dt="2025-10-03T21:56:13.250" v="11433"/>
          <ac:picMkLst>
            <pc:docMk/>
            <pc:sldMk cId="0" sldId="266"/>
            <ac:picMk id="6" creationId="{961F0C4B-6458-7E0B-7649-2F53B0FCFBA8}"/>
          </ac:picMkLst>
        </pc:picChg>
      </pc:sldChg>
      <pc:sldChg chg="modSp mod">
        <pc:chgData name="Courtney Hamm" userId="f8c2eda8-63b0-4a90-b695-0f3283e8988d" providerId="ADAL" clId="{9CF27615-AE7A-4609-A961-7F9D04C6E448}" dt="2025-10-03T22:29:54.480" v="11656" actId="1076"/>
        <pc:sldMkLst>
          <pc:docMk/>
          <pc:sldMk cId="0" sldId="267"/>
        </pc:sldMkLst>
        <pc:spChg chg="mod">
          <ac:chgData name="Courtney Hamm" userId="f8c2eda8-63b0-4a90-b695-0f3283e8988d" providerId="ADAL" clId="{9CF27615-AE7A-4609-A961-7F9D04C6E448}" dt="2025-10-03T21:56:13.250" v="11433"/>
          <ac:spMkLst>
            <pc:docMk/>
            <pc:sldMk cId="0" sldId="267"/>
            <ac:spMk id="2" creationId="{00000000-0000-0000-0000-000000000000}"/>
          </ac:spMkLst>
        </pc:spChg>
        <pc:spChg chg="mod">
          <ac:chgData name="Courtney Hamm" userId="f8c2eda8-63b0-4a90-b695-0f3283e8988d" providerId="ADAL" clId="{9CF27615-AE7A-4609-A961-7F9D04C6E448}" dt="2025-10-03T21:56:13.250" v="11433"/>
          <ac:spMkLst>
            <pc:docMk/>
            <pc:sldMk cId="0" sldId="267"/>
            <ac:spMk id="3" creationId="{00000000-0000-0000-0000-000000000000}"/>
          </ac:spMkLst>
        </pc:spChg>
        <pc:picChg chg="mod">
          <ac:chgData name="Courtney Hamm" userId="f8c2eda8-63b0-4a90-b695-0f3283e8988d" providerId="ADAL" clId="{9CF27615-AE7A-4609-A961-7F9D04C6E448}" dt="2025-10-03T22:29:54.480" v="11656" actId="1076"/>
          <ac:picMkLst>
            <pc:docMk/>
            <pc:sldMk cId="0" sldId="267"/>
            <ac:picMk id="4" creationId="{218F6FEF-9C45-049B-B7DC-8A6F4EF561BA}"/>
          </ac:picMkLst>
        </pc:picChg>
        <pc:picChg chg="mod">
          <ac:chgData name="Courtney Hamm" userId="f8c2eda8-63b0-4a90-b695-0f3283e8988d" providerId="ADAL" clId="{9CF27615-AE7A-4609-A961-7F9D04C6E448}" dt="2025-10-03T21:56:13.250" v="11433"/>
          <ac:picMkLst>
            <pc:docMk/>
            <pc:sldMk cId="0" sldId="267"/>
            <ac:picMk id="6" creationId="{C43C3AB1-CCD7-D2AB-ABD9-5536263B50CD}"/>
          </ac:picMkLst>
        </pc:picChg>
      </pc:sldChg>
      <pc:sldChg chg="modSp del">
        <pc:chgData name="Courtney Hamm" userId="f8c2eda8-63b0-4a90-b695-0f3283e8988d" providerId="ADAL" clId="{9CF27615-AE7A-4609-A961-7F9D04C6E448}" dt="2025-09-30T14:22:47.471" v="96" actId="2696"/>
        <pc:sldMkLst>
          <pc:docMk/>
          <pc:sldMk cId="3417014814" sldId="268"/>
        </pc:sldMkLst>
      </pc:sldChg>
      <pc:sldChg chg="modSp del">
        <pc:chgData name="Courtney Hamm" userId="f8c2eda8-63b0-4a90-b695-0f3283e8988d" providerId="ADAL" clId="{9CF27615-AE7A-4609-A961-7F9D04C6E448}" dt="2025-09-30T14:57:52.953" v="1934" actId="47"/>
        <pc:sldMkLst>
          <pc:docMk/>
          <pc:sldMk cId="1227886411" sldId="269"/>
        </pc:sldMkLst>
      </pc:sldChg>
      <pc:sldChg chg="modSp del">
        <pc:chgData name="Courtney Hamm" userId="f8c2eda8-63b0-4a90-b695-0f3283e8988d" providerId="ADAL" clId="{9CF27615-AE7A-4609-A961-7F9D04C6E448}" dt="2025-09-30T14:27:50.091" v="299" actId="47"/>
        <pc:sldMkLst>
          <pc:docMk/>
          <pc:sldMk cId="2852367462" sldId="270"/>
        </pc:sldMkLst>
      </pc:sldChg>
      <pc:sldChg chg="modSp del mod">
        <pc:chgData name="Courtney Hamm" userId="f8c2eda8-63b0-4a90-b695-0f3283e8988d" providerId="ADAL" clId="{9CF27615-AE7A-4609-A961-7F9D04C6E448}" dt="2025-10-14T17:40:09.606" v="11662" actId="47"/>
        <pc:sldMkLst>
          <pc:docMk/>
          <pc:sldMk cId="1584941645" sldId="271"/>
        </pc:sldMkLst>
      </pc:sldChg>
      <pc:sldChg chg="modSp mod">
        <pc:chgData name="Courtney Hamm" userId="f8c2eda8-63b0-4a90-b695-0f3283e8988d" providerId="ADAL" clId="{9CF27615-AE7A-4609-A961-7F9D04C6E448}" dt="2025-10-03T21:56:13.250" v="11433"/>
        <pc:sldMkLst>
          <pc:docMk/>
          <pc:sldMk cId="1973402219" sldId="272"/>
        </pc:sldMkLst>
        <pc:spChg chg="mod">
          <ac:chgData name="Courtney Hamm" userId="f8c2eda8-63b0-4a90-b695-0f3283e8988d" providerId="ADAL" clId="{9CF27615-AE7A-4609-A961-7F9D04C6E448}" dt="2025-10-03T21:56:13.250" v="11433"/>
          <ac:spMkLst>
            <pc:docMk/>
            <pc:sldMk cId="1973402219" sldId="272"/>
            <ac:spMk id="12" creationId="{CE992E1A-71C1-5784-8B33-D33D6C1FEAC5}"/>
          </ac:spMkLst>
        </pc:spChg>
        <pc:picChg chg="mod">
          <ac:chgData name="Courtney Hamm" userId="f8c2eda8-63b0-4a90-b695-0f3283e8988d" providerId="ADAL" clId="{9CF27615-AE7A-4609-A961-7F9D04C6E448}" dt="2025-10-03T21:56:13.250" v="11433"/>
          <ac:picMkLst>
            <pc:docMk/>
            <pc:sldMk cId="1973402219" sldId="272"/>
            <ac:picMk id="11" creationId="{2044F1DB-7A5A-0CE6-230A-0FA56FAD6EC6}"/>
          </ac:picMkLst>
        </pc:picChg>
      </pc:sldChg>
      <pc:sldChg chg="modSp del mod">
        <pc:chgData name="Courtney Hamm" userId="f8c2eda8-63b0-4a90-b695-0f3283e8988d" providerId="ADAL" clId="{9CF27615-AE7A-4609-A961-7F9D04C6E448}" dt="2025-10-14T17:40:19.311" v="11664" actId="47"/>
        <pc:sldMkLst>
          <pc:docMk/>
          <pc:sldMk cId="2956836517" sldId="273"/>
        </pc:sldMkLst>
        <pc:spChg chg="mod">
          <ac:chgData name="Courtney Hamm" userId="f8c2eda8-63b0-4a90-b695-0f3283e8988d" providerId="ADAL" clId="{9CF27615-AE7A-4609-A961-7F9D04C6E448}" dt="2025-10-03T21:56:13.250" v="11433"/>
          <ac:spMkLst>
            <pc:docMk/>
            <pc:sldMk cId="2956836517" sldId="273"/>
            <ac:spMk id="12" creationId="{E312D62A-DC4D-CC11-A218-B46B9C09A7FC}"/>
          </ac:spMkLst>
        </pc:spChg>
        <pc:picChg chg="mod">
          <ac:chgData name="Courtney Hamm" userId="f8c2eda8-63b0-4a90-b695-0f3283e8988d" providerId="ADAL" clId="{9CF27615-AE7A-4609-A961-7F9D04C6E448}" dt="2025-10-03T22:30:10.363" v="11659" actId="1076"/>
          <ac:picMkLst>
            <pc:docMk/>
            <pc:sldMk cId="2956836517" sldId="273"/>
            <ac:picMk id="11" creationId="{985230F3-9EA3-7DA4-9A86-90C7311C02DF}"/>
          </ac:picMkLst>
        </pc:picChg>
      </pc:sldChg>
      <pc:sldChg chg="modSp del mod">
        <pc:chgData name="Courtney Hamm" userId="f8c2eda8-63b0-4a90-b695-0f3283e8988d" providerId="ADAL" clId="{9CF27615-AE7A-4609-A961-7F9D04C6E448}" dt="2025-10-14T17:40:20.824" v="11665" actId="47"/>
        <pc:sldMkLst>
          <pc:docMk/>
          <pc:sldMk cId="2584631008" sldId="274"/>
        </pc:sldMkLst>
        <pc:spChg chg="mod">
          <ac:chgData name="Courtney Hamm" userId="f8c2eda8-63b0-4a90-b695-0f3283e8988d" providerId="ADAL" clId="{9CF27615-AE7A-4609-A961-7F9D04C6E448}" dt="2025-10-03T21:56:13.250" v="11433"/>
          <ac:spMkLst>
            <pc:docMk/>
            <pc:sldMk cId="2584631008" sldId="274"/>
            <ac:spMk id="12" creationId="{CF7B7D74-E2CD-BB04-0BFD-C06C39F85760}"/>
          </ac:spMkLst>
        </pc:spChg>
        <pc:picChg chg="mod">
          <ac:chgData name="Courtney Hamm" userId="f8c2eda8-63b0-4a90-b695-0f3283e8988d" providerId="ADAL" clId="{9CF27615-AE7A-4609-A961-7F9D04C6E448}" dt="2025-10-03T22:30:21.355" v="11661" actId="14100"/>
          <ac:picMkLst>
            <pc:docMk/>
            <pc:sldMk cId="2584631008" sldId="274"/>
            <ac:picMk id="11" creationId="{96E708BA-0B84-E2BC-6384-06B28C5DDA40}"/>
          </ac:picMkLst>
        </pc:picChg>
      </pc:sldChg>
      <pc:sldChg chg="modSp mod">
        <pc:chgData name="Courtney Hamm" userId="f8c2eda8-63b0-4a90-b695-0f3283e8988d" providerId="ADAL" clId="{9CF27615-AE7A-4609-A961-7F9D04C6E448}" dt="2025-10-03T21:56:13.250" v="11433"/>
        <pc:sldMkLst>
          <pc:docMk/>
          <pc:sldMk cId="3741194982" sldId="275"/>
        </pc:sldMkLst>
        <pc:spChg chg="mod">
          <ac:chgData name="Courtney Hamm" userId="f8c2eda8-63b0-4a90-b695-0f3283e8988d" providerId="ADAL" clId="{9CF27615-AE7A-4609-A961-7F9D04C6E448}" dt="2025-10-03T21:56:13.250" v="11433"/>
          <ac:spMkLst>
            <pc:docMk/>
            <pc:sldMk cId="3741194982" sldId="275"/>
            <ac:spMk id="12" creationId="{4E8DFCDA-D70F-E049-3A32-4599DAFE8496}"/>
          </ac:spMkLst>
        </pc:spChg>
        <pc:picChg chg="mod">
          <ac:chgData name="Courtney Hamm" userId="f8c2eda8-63b0-4a90-b695-0f3283e8988d" providerId="ADAL" clId="{9CF27615-AE7A-4609-A961-7F9D04C6E448}" dt="2025-10-03T21:56:13.250" v="11433"/>
          <ac:picMkLst>
            <pc:docMk/>
            <pc:sldMk cId="3741194982" sldId="275"/>
            <ac:picMk id="11" creationId="{B162604D-0CB4-A1C3-E6E0-189401F6D0DB}"/>
          </ac:picMkLst>
        </pc:picChg>
      </pc:sldChg>
      <pc:sldChg chg="modSp mod">
        <pc:chgData name="Courtney Hamm" userId="f8c2eda8-63b0-4a90-b695-0f3283e8988d" providerId="ADAL" clId="{9CF27615-AE7A-4609-A961-7F9D04C6E448}" dt="2025-10-03T22:28:14.555" v="11648" actId="1076"/>
        <pc:sldMkLst>
          <pc:docMk/>
          <pc:sldMk cId="3363266302" sldId="276"/>
        </pc:sldMkLst>
        <pc:spChg chg="mod">
          <ac:chgData name="Courtney Hamm" userId="f8c2eda8-63b0-4a90-b695-0f3283e8988d" providerId="ADAL" clId="{9CF27615-AE7A-4609-A961-7F9D04C6E448}" dt="2025-10-03T21:56:13.250" v="11433"/>
          <ac:spMkLst>
            <pc:docMk/>
            <pc:sldMk cId="3363266302" sldId="276"/>
            <ac:spMk id="12" creationId="{598FF75E-DD32-BB74-0F9C-4311606549E9}"/>
          </ac:spMkLst>
        </pc:spChg>
        <pc:picChg chg="mod">
          <ac:chgData name="Courtney Hamm" userId="f8c2eda8-63b0-4a90-b695-0f3283e8988d" providerId="ADAL" clId="{9CF27615-AE7A-4609-A961-7F9D04C6E448}" dt="2025-10-03T22:28:14.555" v="11648" actId="1076"/>
          <ac:picMkLst>
            <pc:docMk/>
            <pc:sldMk cId="3363266302" sldId="276"/>
            <ac:picMk id="11" creationId="{F60FA20B-A74D-9EE9-74B1-3147899B08F5}"/>
          </ac:picMkLst>
        </pc:picChg>
      </pc:sldChg>
      <pc:sldChg chg="add del setBg">
        <pc:chgData name="Courtney Hamm" userId="f8c2eda8-63b0-4a90-b695-0f3283e8988d" providerId="ADAL" clId="{9CF27615-AE7A-4609-A961-7F9D04C6E448}" dt="2025-09-30T14:14:22.868" v="1"/>
        <pc:sldMkLst>
          <pc:docMk/>
          <pc:sldMk cId="2235736414" sldId="277"/>
        </pc:sldMkLst>
      </pc:sldChg>
      <pc:sldChg chg="addSp delSp modSp add del mod setBg delDesignElem modNotes">
        <pc:chgData name="Courtney Hamm" userId="f8c2eda8-63b0-4a90-b695-0f3283e8988d" providerId="ADAL" clId="{9CF27615-AE7A-4609-A961-7F9D04C6E448}" dt="2025-10-14T17:40:09.606" v="11662" actId="47"/>
        <pc:sldMkLst>
          <pc:docMk/>
          <pc:sldMk cId="4239621613" sldId="277"/>
        </pc:sldMkLst>
      </pc:sldChg>
      <pc:sldChg chg="addSp delSp modSp add del mod setBg delDesignElem">
        <pc:chgData name="Courtney Hamm" userId="f8c2eda8-63b0-4a90-b695-0f3283e8988d" providerId="ADAL" clId="{9CF27615-AE7A-4609-A961-7F9D04C6E448}" dt="2025-10-14T17:40:09.606" v="11662" actId="47"/>
        <pc:sldMkLst>
          <pc:docMk/>
          <pc:sldMk cId="3808965692" sldId="278"/>
        </pc:sldMkLst>
      </pc:sldChg>
      <pc:sldChg chg="delSp modSp add del mod setBg delDesignElem">
        <pc:chgData name="Courtney Hamm" userId="f8c2eda8-63b0-4a90-b695-0f3283e8988d" providerId="ADAL" clId="{9CF27615-AE7A-4609-A961-7F9D04C6E448}" dt="2025-10-14T17:40:09.606" v="11662" actId="47"/>
        <pc:sldMkLst>
          <pc:docMk/>
          <pc:sldMk cId="4217767687" sldId="279"/>
        </pc:sldMkLst>
      </pc:sldChg>
      <pc:sldChg chg="delSp modSp add del setBg delDesignElem">
        <pc:chgData name="Courtney Hamm" userId="f8c2eda8-63b0-4a90-b695-0f3283e8988d" providerId="ADAL" clId="{9CF27615-AE7A-4609-A961-7F9D04C6E448}" dt="2025-10-14T17:40:09.606" v="11662" actId="47"/>
        <pc:sldMkLst>
          <pc:docMk/>
          <pc:sldMk cId="2056079254" sldId="280"/>
        </pc:sldMkLst>
      </pc:sldChg>
      <pc:sldChg chg="addSp delSp modSp add del mod setBg delDesignElem">
        <pc:chgData name="Courtney Hamm" userId="f8c2eda8-63b0-4a90-b695-0f3283e8988d" providerId="ADAL" clId="{9CF27615-AE7A-4609-A961-7F9D04C6E448}" dt="2025-10-14T17:40:09.606" v="11662" actId="47"/>
        <pc:sldMkLst>
          <pc:docMk/>
          <pc:sldMk cId="2187199815" sldId="281"/>
        </pc:sldMkLst>
      </pc:sldChg>
      <pc:sldChg chg="addSp delSp modSp add del mod setBg delDesignElem modNotes">
        <pc:chgData name="Courtney Hamm" userId="f8c2eda8-63b0-4a90-b695-0f3283e8988d" providerId="ADAL" clId="{9CF27615-AE7A-4609-A961-7F9D04C6E448}" dt="2025-10-14T17:40:09.606" v="11662" actId="47"/>
        <pc:sldMkLst>
          <pc:docMk/>
          <pc:sldMk cId="839354431" sldId="282"/>
        </pc:sldMkLst>
      </pc:sldChg>
      <pc:sldChg chg="addSp delSp modSp add del mod setBg addAnim delDesignElem">
        <pc:chgData name="Courtney Hamm" userId="f8c2eda8-63b0-4a90-b695-0f3283e8988d" providerId="ADAL" clId="{9CF27615-AE7A-4609-A961-7F9D04C6E448}" dt="2025-10-14T17:40:09.606" v="11662" actId="47"/>
        <pc:sldMkLst>
          <pc:docMk/>
          <pc:sldMk cId="2272470198" sldId="283"/>
        </pc:sldMkLst>
      </pc:sldChg>
      <pc:sldChg chg="addSp delSp modSp add del mod setBg addAnim delDesignElem">
        <pc:chgData name="Courtney Hamm" userId="f8c2eda8-63b0-4a90-b695-0f3283e8988d" providerId="ADAL" clId="{9CF27615-AE7A-4609-A961-7F9D04C6E448}" dt="2025-10-14T17:40:09.606" v="11662" actId="47"/>
        <pc:sldMkLst>
          <pc:docMk/>
          <pc:sldMk cId="1877099148" sldId="284"/>
        </pc:sldMkLst>
      </pc:sldChg>
      <pc:sldChg chg="addSp delSp modSp add del mod setBg delDesignElem">
        <pc:chgData name="Courtney Hamm" userId="f8c2eda8-63b0-4a90-b695-0f3283e8988d" providerId="ADAL" clId="{9CF27615-AE7A-4609-A961-7F9D04C6E448}" dt="2025-10-14T17:40:09.606" v="11662" actId="47"/>
        <pc:sldMkLst>
          <pc:docMk/>
          <pc:sldMk cId="1070826742" sldId="285"/>
        </pc:sldMkLst>
      </pc:sldChg>
      <pc:sldChg chg="modSp add del">
        <pc:chgData name="Courtney Hamm" userId="f8c2eda8-63b0-4a90-b695-0f3283e8988d" providerId="ADAL" clId="{9CF27615-AE7A-4609-A961-7F9D04C6E448}" dt="2025-10-14T17:40:09.606" v="11662" actId="47"/>
        <pc:sldMkLst>
          <pc:docMk/>
          <pc:sldMk cId="0" sldId="567"/>
        </pc:sldMkLst>
      </pc:sldChg>
      <pc:sldChg chg="addSp delSp modSp add del mod setBg delDesignElem">
        <pc:chgData name="Courtney Hamm" userId="f8c2eda8-63b0-4a90-b695-0f3283e8988d" providerId="ADAL" clId="{9CF27615-AE7A-4609-A961-7F9D04C6E448}" dt="2025-10-14T17:40:09.606" v="11662" actId="47"/>
        <pc:sldMkLst>
          <pc:docMk/>
          <pc:sldMk cId="3539817005" sldId="568"/>
        </pc:sldMkLst>
      </pc:sldChg>
      <pc:sldChg chg="modSp add del mod">
        <pc:chgData name="Courtney Hamm" userId="f8c2eda8-63b0-4a90-b695-0f3283e8988d" providerId="ADAL" clId="{9CF27615-AE7A-4609-A961-7F9D04C6E448}" dt="2025-10-14T17:40:09.606" v="11662" actId="47"/>
        <pc:sldMkLst>
          <pc:docMk/>
          <pc:sldMk cId="2001128551" sldId="569"/>
        </pc:sldMkLst>
      </pc:sldChg>
      <pc:sldChg chg="modSp add del mod">
        <pc:chgData name="Courtney Hamm" userId="f8c2eda8-63b0-4a90-b695-0f3283e8988d" providerId="ADAL" clId="{9CF27615-AE7A-4609-A961-7F9D04C6E448}" dt="2025-10-14T17:40:09.606" v="11662" actId="47"/>
        <pc:sldMkLst>
          <pc:docMk/>
          <pc:sldMk cId="719738490" sldId="570"/>
        </pc:sldMkLst>
      </pc:sldChg>
      <pc:sldChg chg="modSp add del mod">
        <pc:chgData name="Courtney Hamm" userId="f8c2eda8-63b0-4a90-b695-0f3283e8988d" providerId="ADAL" clId="{9CF27615-AE7A-4609-A961-7F9D04C6E448}" dt="2025-10-14T17:40:09.606" v="11662" actId="47"/>
        <pc:sldMkLst>
          <pc:docMk/>
          <pc:sldMk cId="2453739740" sldId="571"/>
        </pc:sldMkLst>
      </pc:sldChg>
      <pc:sldChg chg="modSp add del mod">
        <pc:chgData name="Courtney Hamm" userId="f8c2eda8-63b0-4a90-b695-0f3283e8988d" providerId="ADAL" clId="{9CF27615-AE7A-4609-A961-7F9D04C6E448}" dt="2025-10-14T17:40:09.606" v="11662" actId="47"/>
        <pc:sldMkLst>
          <pc:docMk/>
          <pc:sldMk cId="4209307705" sldId="572"/>
        </pc:sldMkLst>
      </pc:sldChg>
      <pc:sldChg chg="modSp add del">
        <pc:chgData name="Courtney Hamm" userId="f8c2eda8-63b0-4a90-b695-0f3283e8988d" providerId="ADAL" clId="{9CF27615-AE7A-4609-A961-7F9D04C6E448}" dt="2025-10-14T17:40:09.606" v="11662" actId="47"/>
        <pc:sldMkLst>
          <pc:docMk/>
          <pc:sldMk cId="353514524" sldId="573"/>
        </pc:sldMkLst>
      </pc:sldChg>
      <pc:sldChg chg="addSp delSp modSp add del mod setBg addAnim delDesignElem">
        <pc:chgData name="Courtney Hamm" userId="f8c2eda8-63b0-4a90-b695-0f3283e8988d" providerId="ADAL" clId="{9CF27615-AE7A-4609-A961-7F9D04C6E448}" dt="2025-10-14T17:40:09.606" v="11662" actId="47"/>
        <pc:sldMkLst>
          <pc:docMk/>
          <pc:sldMk cId="2118037855" sldId="574"/>
        </pc:sldMkLst>
      </pc:sldChg>
      <pc:sldChg chg="modSp add del mod">
        <pc:chgData name="Courtney Hamm" userId="f8c2eda8-63b0-4a90-b695-0f3283e8988d" providerId="ADAL" clId="{9CF27615-AE7A-4609-A961-7F9D04C6E448}" dt="2025-10-14T17:40:09.606" v="11662" actId="47"/>
        <pc:sldMkLst>
          <pc:docMk/>
          <pc:sldMk cId="1893250959" sldId="575"/>
        </pc:sldMkLst>
      </pc:sldChg>
      <pc:sldChg chg="addSp delSp modSp add del mod setBg delDesignElem">
        <pc:chgData name="Courtney Hamm" userId="f8c2eda8-63b0-4a90-b695-0f3283e8988d" providerId="ADAL" clId="{9CF27615-AE7A-4609-A961-7F9D04C6E448}" dt="2025-10-14T17:40:09.606" v="11662" actId="47"/>
        <pc:sldMkLst>
          <pc:docMk/>
          <pc:sldMk cId="1856879491" sldId="576"/>
        </pc:sldMkLst>
      </pc:sldChg>
      <pc:sldChg chg="addSp delSp modSp add del mod setBg delDesignElem">
        <pc:chgData name="Courtney Hamm" userId="f8c2eda8-63b0-4a90-b695-0f3283e8988d" providerId="ADAL" clId="{9CF27615-AE7A-4609-A961-7F9D04C6E448}" dt="2025-10-14T17:40:09.606" v="11662" actId="47"/>
        <pc:sldMkLst>
          <pc:docMk/>
          <pc:sldMk cId="1306634804" sldId="577"/>
        </pc:sldMkLst>
      </pc:sldChg>
      <pc:sldChg chg="addSp delSp modSp add del mod setBg delDesignElem">
        <pc:chgData name="Courtney Hamm" userId="f8c2eda8-63b0-4a90-b695-0f3283e8988d" providerId="ADAL" clId="{9CF27615-AE7A-4609-A961-7F9D04C6E448}" dt="2025-10-14T17:40:09.606" v="11662" actId="47"/>
        <pc:sldMkLst>
          <pc:docMk/>
          <pc:sldMk cId="1972429052" sldId="578"/>
        </pc:sldMkLst>
      </pc:sldChg>
      <pc:sldChg chg="addSp delSp modSp add del mod setBg delDesignElem">
        <pc:chgData name="Courtney Hamm" userId="f8c2eda8-63b0-4a90-b695-0f3283e8988d" providerId="ADAL" clId="{9CF27615-AE7A-4609-A961-7F9D04C6E448}" dt="2025-10-14T17:40:09.606" v="11662" actId="47"/>
        <pc:sldMkLst>
          <pc:docMk/>
          <pc:sldMk cId="3263953836" sldId="579"/>
        </pc:sldMkLst>
      </pc:sldChg>
      <pc:sldChg chg="addSp delSp modSp add del mod setBg delDesignElem">
        <pc:chgData name="Courtney Hamm" userId="f8c2eda8-63b0-4a90-b695-0f3283e8988d" providerId="ADAL" clId="{9CF27615-AE7A-4609-A961-7F9D04C6E448}" dt="2025-10-14T17:40:09.606" v="11662" actId="47"/>
        <pc:sldMkLst>
          <pc:docMk/>
          <pc:sldMk cId="3233609635" sldId="580"/>
        </pc:sldMkLst>
      </pc:sldChg>
      <pc:sldChg chg="addSp delSp modSp add del mod setBg delDesignElem">
        <pc:chgData name="Courtney Hamm" userId="f8c2eda8-63b0-4a90-b695-0f3283e8988d" providerId="ADAL" clId="{9CF27615-AE7A-4609-A961-7F9D04C6E448}" dt="2025-10-14T17:40:09.606" v="11662" actId="47"/>
        <pc:sldMkLst>
          <pc:docMk/>
          <pc:sldMk cId="886891005" sldId="581"/>
        </pc:sldMkLst>
      </pc:sldChg>
      <pc:sldChg chg="addSp delSp modSp add del mod setBg delDesignElem">
        <pc:chgData name="Courtney Hamm" userId="f8c2eda8-63b0-4a90-b695-0f3283e8988d" providerId="ADAL" clId="{9CF27615-AE7A-4609-A961-7F9D04C6E448}" dt="2025-10-14T17:40:09.606" v="11662" actId="47"/>
        <pc:sldMkLst>
          <pc:docMk/>
          <pc:sldMk cId="860592983" sldId="582"/>
        </pc:sldMkLst>
      </pc:sldChg>
      <pc:sldChg chg="addSp delSp modSp add del mod setBg delDesignElem">
        <pc:chgData name="Courtney Hamm" userId="f8c2eda8-63b0-4a90-b695-0f3283e8988d" providerId="ADAL" clId="{9CF27615-AE7A-4609-A961-7F9D04C6E448}" dt="2025-10-14T17:40:09.606" v="11662" actId="47"/>
        <pc:sldMkLst>
          <pc:docMk/>
          <pc:sldMk cId="2575271782" sldId="583"/>
        </pc:sldMkLst>
      </pc:sldChg>
      <pc:sldChg chg="modSp add del">
        <pc:chgData name="Courtney Hamm" userId="f8c2eda8-63b0-4a90-b695-0f3283e8988d" providerId="ADAL" clId="{9CF27615-AE7A-4609-A961-7F9D04C6E448}" dt="2025-10-14T17:40:11.049" v="11663" actId="47"/>
        <pc:sldMkLst>
          <pc:docMk/>
          <pc:sldMk cId="2059466909" sldId="584"/>
        </pc:sldMkLst>
      </pc:sldChg>
      <pc:sldChg chg="addSp delSp modSp add mod">
        <pc:chgData name="Courtney Hamm" userId="f8c2eda8-63b0-4a90-b695-0f3283e8988d" providerId="ADAL" clId="{9CF27615-AE7A-4609-A961-7F9D04C6E448}" dt="2025-10-03T22:27:37.941" v="11640" actId="403"/>
        <pc:sldMkLst>
          <pc:docMk/>
          <pc:sldMk cId="590499437" sldId="585"/>
        </pc:sldMkLst>
        <pc:spChg chg="mod">
          <ac:chgData name="Courtney Hamm" userId="f8c2eda8-63b0-4a90-b695-0f3283e8988d" providerId="ADAL" clId="{9CF27615-AE7A-4609-A961-7F9D04C6E448}" dt="2025-10-03T21:56:13.250" v="11433"/>
          <ac:spMkLst>
            <pc:docMk/>
            <pc:sldMk cId="590499437" sldId="585"/>
            <ac:spMk id="2" creationId="{0DFBC8A0-D7D4-0C9C-C87A-D5C65AD26CEB}"/>
          </ac:spMkLst>
        </pc:spChg>
        <pc:spChg chg="mod">
          <ac:chgData name="Courtney Hamm" userId="f8c2eda8-63b0-4a90-b695-0f3283e8988d" providerId="ADAL" clId="{9CF27615-AE7A-4609-A961-7F9D04C6E448}" dt="2025-10-03T22:27:37.941" v="11640" actId="403"/>
          <ac:spMkLst>
            <pc:docMk/>
            <pc:sldMk cId="590499437" sldId="585"/>
            <ac:spMk id="3" creationId="{69F39968-42E0-FB0A-F30E-3302296573A5}"/>
          </ac:spMkLst>
        </pc:spChg>
        <pc:picChg chg="mod">
          <ac:chgData name="Courtney Hamm" userId="f8c2eda8-63b0-4a90-b695-0f3283e8988d" providerId="ADAL" clId="{9CF27615-AE7A-4609-A961-7F9D04C6E448}" dt="2025-10-03T22:27:21.789" v="11628" actId="1076"/>
          <ac:picMkLst>
            <pc:docMk/>
            <pc:sldMk cId="590499437" sldId="585"/>
            <ac:picMk id="4" creationId="{CAE5B98F-AE17-6AD6-1AEC-C0F0A6BB5663}"/>
          </ac:picMkLst>
        </pc:picChg>
        <pc:picChg chg="add mod">
          <ac:chgData name="Courtney Hamm" userId="f8c2eda8-63b0-4a90-b695-0f3283e8988d" providerId="ADAL" clId="{9CF27615-AE7A-4609-A961-7F9D04C6E448}" dt="2025-10-03T21:56:13.250" v="11433"/>
          <ac:picMkLst>
            <pc:docMk/>
            <pc:sldMk cId="590499437" sldId="585"/>
            <ac:picMk id="1028" creationId="{44B5B1F8-3A26-9C2B-A765-8BA5BC8F9DA8}"/>
          </ac:picMkLst>
        </pc:picChg>
      </pc:sldChg>
      <pc:sldChg chg="addSp delSp modSp add mod ord">
        <pc:chgData name="Courtney Hamm" userId="f8c2eda8-63b0-4a90-b695-0f3283e8988d" providerId="ADAL" clId="{9CF27615-AE7A-4609-A961-7F9D04C6E448}" dt="2025-10-03T22:29:47.693" v="11655" actId="1076"/>
        <pc:sldMkLst>
          <pc:docMk/>
          <pc:sldMk cId="2313589773" sldId="586"/>
        </pc:sldMkLst>
        <pc:spChg chg="mod">
          <ac:chgData name="Courtney Hamm" userId="f8c2eda8-63b0-4a90-b695-0f3283e8988d" providerId="ADAL" clId="{9CF27615-AE7A-4609-A961-7F9D04C6E448}" dt="2025-10-03T21:56:13.250" v="11433"/>
          <ac:spMkLst>
            <pc:docMk/>
            <pc:sldMk cId="2313589773" sldId="586"/>
            <ac:spMk id="2" creationId="{FEFA415A-9F35-F1C1-9D12-6503323582FF}"/>
          </ac:spMkLst>
        </pc:spChg>
        <pc:spChg chg="add mod">
          <ac:chgData name="Courtney Hamm" userId="f8c2eda8-63b0-4a90-b695-0f3283e8988d" providerId="ADAL" clId="{9CF27615-AE7A-4609-A961-7F9D04C6E448}" dt="2025-10-03T21:56:13.998" v="11455" actId="27636"/>
          <ac:spMkLst>
            <pc:docMk/>
            <pc:sldMk cId="2313589773" sldId="586"/>
            <ac:spMk id="10" creationId="{74C25EC5-7CD0-5FFB-237D-E7583E31F173}"/>
          </ac:spMkLst>
        </pc:spChg>
        <pc:picChg chg="mod">
          <ac:chgData name="Courtney Hamm" userId="f8c2eda8-63b0-4a90-b695-0f3283e8988d" providerId="ADAL" clId="{9CF27615-AE7A-4609-A961-7F9D04C6E448}" dt="2025-10-03T22:29:47.693" v="11655" actId="1076"/>
          <ac:picMkLst>
            <pc:docMk/>
            <pc:sldMk cId="2313589773" sldId="586"/>
            <ac:picMk id="4" creationId="{4AF7DF59-B786-38A4-F85F-F0382C496EB1}"/>
          </ac:picMkLst>
        </pc:picChg>
        <pc:picChg chg="add mod modCrop">
          <ac:chgData name="Courtney Hamm" userId="f8c2eda8-63b0-4a90-b695-0f3283e8988d" providerId="ADAL" clId="{9CF27615-AE7A-4609-A961-7F9D04C6E448}" dt="2025-10-03T21:56:13.250" v="11433"/>
          <ac:picMkLst>
            <pc:docMk/>
            <pc:sldMk cId="2313589773" sldId="586"/>
            <ac:picMk id="7" creationId="{3A3343CA-797A-99A9-4E4A-F3D5A30F33B8}"/>
          </ac:picMkLst>
        </pc:picChg>
      </pc:sldChg>
      <pc:sldChg chg="modSp add del">
        <pc:chgData name="Courtney Hamm" userId="f8c2eda8-63b0-4a90-b695-0f3283e8988d" providerId="ADAL" clId="{9CF27615-AE7A-4609-A961-7F9D04C6E448}" dt="2025-10-14T17:40:09.606" v="11662" actId="47"/>
        <pc:sldMkLst>
          <pc:docMk/>
          <pc:sldMk cId="3358992907" sldId="587"/>
        </pc:sldMkLst>
      </pc:sldChg>
      <pc:sldChg chg="modSp add mod">
        <pc:chgData name="Courtney Hamm" userId="f8c2eda8-63b0-4a90-b695-0f3283e8988d" providerId="ADAL" clId="{9CF27615-AE7A-4609-A961-7F9D04C6E448}" dt="2025-10-03T22:26:49.870" v="11624" actId="1076"/>
        <pc:sldMkLst>
          <pc:docMk/>
          <pc:sldMk cId="1745368157" sldId="588"/>
        </pc:sldMkLst>
        <pc:spChg chg="mod">
          <ac:chgData name="Courtney Hamm" userId="f8c2eda8-63b0-4a90-b695-0f3283e8988d" providerId="ADAL" clId="{9CF27615-AE7A-4609-A961-7F9D04C6E448}" dt="2025-10-03T21:56:13.250" v="11433"/>
          <ac:spMkLst>
            <pc:docMk/>
            <pc:sldMk cId="1745368157" sldId="588"/>
            <ac:spMk id="2" creationId="{E17BCB8D-0DF5-8925-BD45-08FB5E907390}"/>
          </ac:spMkLst>
        </pc:spChg>
        <pc:spChg chg="mod">
          <ac:chgData name="Courtney Hamm" userId="f8c2eda8-63b0-4a90-b695-0f3283e8988d" providerId="ADAL" clId="{9CF27615-AE7A-4609-A961-7F9D04C6E448}" dt="2025-10-03T22:26:49.870" v="11624" actId="1076"/>
          <ac:spMkLst>
            <pc:docMk/>
            <pc:sldMk cId="1745368157" sldId="588"/>
            <ac:spMk id="3" creationId="{5C505ABB-73C2-941A-D9A6-7EDCFB3E6C27}"/>
          </ac:spMkLst>
        </pc:spChg>
        <pc:picChg chg="mod">
          <ac:chgData name="Courtney Hamm" userId="f8c2eda8-63b0-4a90-b695-0f3283e8988d" providerId="ADAL" clId="{9CF27615-AE7A-4609-A961-7F9D04C6E448}" dt="2025-10-03T22:26:22.743" v="11618" actId="1076"/>
          <ac:picMkLst>
            <pc:docMk/>
            <pc:sldMk cId="1745368157" sldId="588"/>
            <ac:picMk id="5" creationId="{1451E8BA-CB49-2D42-53F8-6CBFA6CC94C3}"/>
          </ac:picMkLst>
        </pc:picChg>
        <pc:picChg chg="mod">
          <ac:chgData name="Courtney Hamm" userId="f8c2eda8-63b0-4a90-b695-0f3283e8988d" providerId="ADAL" clId="{9CF27615-AE7A-4609-A961-7F9D04C6E448}" dt="2025-10-03T22:26:47.187" v="11623" actId="14100"/>
          <ac:picMkLst>
            <pc:docMk/>
            <pc:sldMk cId="1745368157" sldId="588"/>
            <ac:picMk id="7" creationId="{86CE9E5B-BAE0-1099-55A0-B904917C84CF}"/>
          </ac:picMkLst>
        </pc:picChg>
      </pc:sldChg>
      <pc:sldChg chg="modSp add del mod">
        <pc:chgData name="Courtney Hamm" userId="f8c2eda8-63b0-4a90-b695-0f3283e8988d" providerId="ADAL" clId="{9CF27615-AE7A-4609-A961-7F9D04C6E448}" dt="2025-10-14T17:40:09.606" v="11662" actId="47"/>
        <pc:sldMkLst>
          <pc:docMk/>
          <pc:sldMk cId="2140372838" sldId="589"/>
        </pc:sldMkLst>
      </pc:sldChg>
      <pc:sldChg chg="modSp add del mod">
        <pc:chgData name="Courtney Hamm" userId="f8c2eda8-63b0-4a90-b695-0f3283e8988d" providerId="ADAL" clId="{9CF27615-AE7A-4609-A961-7F9D04C6E448}" dt="2025-10-14T17:40:09.606" v="11662" actId="47"/>
        <pc:sldMkLst>
          <pc:docMk/>
          <pc:sldMk cId="2139924606" sldId="590"/>
        </pc:sldMkLst>
      </pc:sldChg>
      <pc:sldChg chg="modSp add del mod ord">
        <pc:chgData name="Courtney Hamm" userId="f8c2eda8-63b0-4a90-b695-0f3283e8988d" providerId="ADAL" clId="{9CF27615-AE7A-4609-A961-7F9D04C6E448}" dt="2025-10-14T17:40:09.606" v="11662" actId="47"/>
        <pc:sldMkLst>
          <pc:docMk/>
          <pc:sldMk cId="348246647" sldId="591"/>
        </pc:sldMkLst>
      </pc:sldChg>
      <pc:sldChg chg="modSp add del mod">
        <pc:chgData name="Courtney Hamm" userId="f8c2eda8-63b0-4a90-b695-0f3283e8988d" providerId="ADAL" clId="{9CF27615-AE7A-4609-A961-7F9D04C6E448}" dt="2025-10-14T17:40:09.606" v="11662" actId="47"/>
        <pc:sldMkLst>
          <pc:docMk/>
          <pc:sldMk cId="3622523130" sldId="592"/>
        </pc:sldMkLst>
      </pc:sldChg>
      <pc:sldChg chg="modSp add del mod">
        <pc:chgData name="Courtney Hamm" userId="f8c2eda8-63b0-4a90-b695-0f3283e8988d" providerId="ADAL" clId="{9CF27615-AE7A-4609-A961-7F9D04C6E448}" dt="2025-10-14T17:40:09.606" v="11662" actId="47"/>
        <pc:sldMkLst>
          <pc:docMk/>
          <pc:sldMk cId="3454022267" sldId="593"/>
        </pc:sldMkLst>
      </pc:sldChg>
      <pc:sldChg chg="modSp add del mod">
        <pc:chgData name="Courtney Hamm" userId="f8c2eda8-63b0-4a90-b695-0f3283e8988d" providerId="ADAL" clId="{9CF27615-AE7A-4609-A961-7F9D04C6E448}" dt="2025-10-14T17:40:09.606" v="11662" actId="47"/>
        <pc:sldMkLst>
          <pc:docMk/>
          <pc:sldMk cId="4224179131" sldId="594"/>
        </pc:sldMkLst>
      </pc:sldChg>
      <pc:sldChg chg="modSp add del mod">
        <pc:chgData name="Courtney Hamm" userId="f8c2eda8-63b0-4a90-b695-0f3283e8988d" providerId="ADAL" clId="{9CF27615-AE7A-4609-A961-7F9D04C6E448}" dt="2025-10-14T17:40:09.606" v="11662" actId="47"/>
        <pc:sldMkLst>
          <pc:docMk/>
          <pc:sldMk cId="3918758220" sldId="595"/>
        </pc:sldMkLst>
      </pc:sldChg>
      <pc:sldChg chg="modSp add del mod">
        <pc:chgData name="Courtney Hamm" userId="f8c2eda8-63b0-4a90-b695-0f3283e8988d" providerId="ADAL" clId="{9CF27615-AE7A-4609-A961-7F9D04C6E448}" dt="2025-10-14T17:40:09.606" v="11662" actId="47"/>
        <pc:sldMkLst>
          <pc:docMk/>
          <pc:sldMk cId="4274924098" sldId="596"/>
        </pc:sldMkLst>
      </pc:sldChg>
      <pc:sldChg chg="add del ord">
        <pc:chgData name="Courtney Hamm" userId="f8c2eda8-63b0-4a90-b695-0f3283e8988d" providerId="ADAL" clId="{9CF27615-AE7A-4609-A961-7F9D04C6E448}" dt="2025-09-30T15:40:48.490" v="6020" actId="47"/>
        <pc:sldMkLst>
          <pc:docMk/>
          <pc:sldMk cId="1114737700" sldId="597"/>
        </pc:sldMkLst>
      </pc:sldChg>
      <pc:sldChg chg="modSp add del mod">
        <pc:chgData name="Courtney Hamm" userId="f8c2eda8-63b0-4a90-b695-0f3283e8988d" providerId="ADAL" clId="{9CF27615-AE7A-4609-A961-7F9D04C6E448}" dt="2025-10-14T17:40:09.606" v="11662" actId="47"/>
        <pc:sldMkLst>
          <pc:docMk/>
          <pc:sldMk cId="1790146105" sldId="597"/>
        </pc:sldMkLst>
      </pc:sldChg>
      <pc:sldChg chg="modSp add del mod">
        <pc:chgData name="Courtney Hamm" userId="f8c2eda8-63b0-4a90-b695-0f3283e8988d" providerId="ADAL" clId="{9CF27615-AE7A-4609-A961-7F9D04C6E448}" dt="2025-10-14T17:40:09.606" v="11662" actId="47"/>
        <pc:sldMkLst>
          <pc:docMk/>
          <pc:sldMk cId="413025129" sldId="598"/>
        </pc:sldMkLst>
      </pc:sldChg>
      <pc:sldChg chg="addSp delSp modSp add del mod">
        <pc:chgData name="Courtney Hamm" userId="f8c2eda8-63b0-4a90-b695-0f3283e8988d" providerId="ADAL" clId="{9CF27615-AE7A-4609-A961-7F9D04C6E448}" dt="2025-10-14T17:40:09.606" v="11662" actId="47"/>
        <pc:sldMkLst>
          <pc:docMk/>
          <pc:sldMk cId="1386751360" sldId="599"/>
        </pc:sldMkLst>
      </pc:sldChg>
      <pc:sldChg chg="modSp add del mod ord">
        <pc:chgData name="Courtney Hamm" userId="f8c2eda8-63b0-4a90-b695-0f3283e8988d" providerId="ADAL" clId="{9CF27615-AE7A-4609-A961-7F9D04C6E448}" dt="2025-10-14T17:40:09.606" v="11662" actId="47"/>
        <pc:sldMkLst>
          <pc:docMk/>
          <pc:sldMk cId="1073706276" sldId="600"/>
        </pc:sldMkLst>
      </pc:sldChg>
      <pc:sldChg chg="new del">
        <pc:chgData name="Courtney Hamm" userId="f8c2eda8-63b0-4a90-b695-0f3283e8988d" providerId="ADAL" clId="{9CF27615-AE7A-4609-A961-7F9D04C6E448}" dt="2025-09-30T16:19:02.753" v="9982" actId="680"/>
        <pc:sldMkLst>
          <pc:docMk/>
          <pc:sldMk cId="1108331703" sldId="601"/>
        </pc:sldMkLst>
      </pc:sldChg>
      <pc:sldChg chg="modSp add del mod">
        <pc:chgData name="Courtney Hamm" userId="f8c2eda8-63b0-4a90-b695-0f3283e8988d" providerId="ADAL" clId="{9CF27615-AE7A-4609-A961-7F9D04C6E448}" dt="2025-10-14T17:40:09.606" v="11662" actId="47"/>
        <pc:sldMkLst>
          <pc:docMk/>
          <pc:sldMk cId="2706719685" sldId="601"/>
        </pc:sldMkLst>
      </pc:sldChg>
      <pc:sldMasterChg chg="modSp modSldLayout">
        <pc:chgData name="Courtney Hamm" userId="f8c2eda8-63b0-4a90-b695-0f3283e8988d" providerId="ADAL" clId="{9CF27615-AE7A-4609-A961-7F9D04C6E448}" dt="2025-10-03T21:56:13.250" v="11433"/>
        <pc:sldMasterMkLst>
          <pc:docMk/>
          <pc:sldMasterMk cId="2095187539" sldId="2147483660"/>
        </pc:sldMasterMkLst>
        <pc:sldLayoutChg chg="modSp">
          <pc:chgData name="Courtney Hamm" userId="f8c2eda8-63b0-4a90-b695-0f3283e8988d" providerId="ADAL" clId="{9CF27615-AE7A-4609-A961-7F9D04C6E448}" dt="2025-10-03T21:56:13.250" v="11433"/>
          <pc:sldLayoutMkLst>
            <pc:docMk/>
            <pc:sldMasterMk cId="2095187539" sldId="2147483660"/>
            <pc:sldLayoutMk cId="1100341608" sldId="2147483661"/>
          </pc:sldLayoutMkLst>
        </pc:sldLayoutChg>
        <pc:sldLayoutChg chg="modSp">
          <pc:chgData name="Courtney Hamm" userId="f8c2eda8-63b0-4a90-b695-0f3283e8988d" providerId="ADAL" clId="{9CF27615-AE7A-4609-A961-7F9D04C6E448}" dt="2025-10-03T21:56:13.250" v="11433"/>
          <pc:sldLayoutMkLst>
            <pc:docMk/>
            <pc:sldMasterMk cId="2095187539" sldId="2147483660"/>
            <pc:sldLayoutMk cId="1713607070" sldId="2147483663"/>
          </pc:sldLayoutMkLst>
        </pc:sldLayoutChg>
        <pc:sldLayoutChg chg="modSp">
          <pc:chgData name="Courtney Hamm" userId="f8c2eda8-63b0-4a90-b695-0f3283e8988d" providerId="ADAL" clId="{9CF27615-AE7A-4609-A961-7F9D04C6E448}" dt="2025-10-03T21:56:13.250" v="11433"/>
          <pc:sldLayoutMkLst>
            <pc:docMk/>
            <pc:sldMasterMk cId="2095187539" sldId="2147483660"/>
            <pc:sldLayoutMk cId="2962257844" sldId="2147483664"/>
          </pc:sldLayoutMkLst>
        </pc:sldLayoutChg>
        <pc:sldLayoutChg chg="modSp">
          <pc:chgData name="Courtney Hamm" userId="f8c2eda8-63b0-4a90-b695-0f3283e8988d" providerId="ADAL" clId="{9CF27615-AE7A-4609-A961-7F9D04C6E448}" dt="2025-10-03T21:56:13.250" v="11433"/>
          <pc:sldLayoutMkLst>
            <pc:docMk/>
            <pc:sldMasterMk cId="2095187539" sldId="2147483660"/>
            <pc:sldLayoutMk cId="2193233371" sldId="2147483665"/>
          </pc:sldLayoutMkLst>
        </pc:sldLayoutChg>
        <pc:sldLayoutChg chg="modSp">
          <pc:chgData name="Courtney Hamm" userId="f8c2eda8-63b0-4a90-b695-0f3283e8988d" providerId="ADAL" clId="{9CF27615-AE7A-4609-A961-7F9D04C6E448}" dt="2025-10-03T21:56:13.250" v="11433"/>
          <pc:sldLayoutMkLst>
            <pc:docMk/>
            <pc:sldMasterMk cId="2095187539" sldId="2147483660"/>
            <pc:sldLayoutMk cId="1600057658" sldId="2147483668"/>
          </pc:sldLayoutMkLst>
        </pc:sldLayoutChg>
        <pc:sldLayoutChg chg="modSp">
          <pc:chgData name="Courtney Hamm" userId="f8c2eda8-63b0-4a90-b695-0f3283e8988d" providerId="ADAL" clId="{9CF27615-AE7A-4609-A961-7F9D04C6E448}" dt="2025-10-03T21:56:13.250" v="11433"/>
          <pc:sldLayoutMkLst>
            <pc:docMk/>
            <pc:sldMasterMk cId="2095187539" sldId="2147483660"/>
            <pc:sldLayoutMk cId="3067984094" sldId="2147483669"/>
          </pc:sldLayoutMkLst>
        </pc:sldLayoutChg>
        <pc:sldLayoutChg chg="modSp">
          <pc:chgData name="Courtney Hamm" userId="f8c2eda8-63b0-4a90-b695-0f3283e8988d" providerId="ADAL" clId="{9CF27615-AE7A-4609-A961-7F9D04C6E448}" dt="2025-10-03T21:56:13.250" v="11433"/>
          <pc:sldLayoutMkLst>
            <pc:docMk/>
            <pc:sldMasterMk cId="2095187539" sldId="2147483660"/>
            <pc:sldLayoutMk cId="1692715874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FCF57-0325-41BA-A18F-AEF8105A1E2B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05A80-6776-4273-9ED9-5B1433BC1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62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65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6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06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18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0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28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45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60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56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2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1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3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background with black outline and text&#10;&#10;AI-generated content may be incorrect.">
            <a:extLst>
              <a:ext uri="{FF2B5EF4-FFF2-40B4-BE49-F238E27FC236}">
                <a16:creationId xmlns:a16="http://schemas.microsoft.com/office/drawing/2014/main" id="{BA4CAA1E-E8D0-CF60-7E47-9148E90D7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8129"/>
            <a:ext cx="8991600" cy="599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E4D29C-3841-14D6-F074-19C23EF70657}"/>
              </a:ext>
            </a:extLst>
          </p:cNvPr>
          <p:cNvSpPr txBox="1"/>
          <p:nvPr/>
        </p:nvSpPr>
        <p:spPr>
          <a:xfrm>
            <a:off x="302079" y="4690129"/>
            <a:ext cx="4873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Bierstadt" panose="020F0502020204030204" pitchFamily="34" charset="0"/>
              </a:rPr>
              <a:t>2025 North Carolina</a:t>
            </a:r>
          </a:p>
          <a:p>
            <a:r>
              <a:rPr lang="en-US" sz="3000" dirty="0">
                <a:latin typeface="Bierstadt" panose="020F0502020204030204" pitchFamily="34" charset="0"/>
              </a:rPr>
              <a:t>ProStart Leadership Training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1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EECBB7-8383-B946-3D1C-4DD9BE0A2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background with black outline and text&#10;&#10;AI-generated content may be incorrect.">
            <a:extLst>
              <a:ext uri="{FF2B5EF4-FFF2-40B4-BE49-F238E27FC236}">
                <a16:creationId xmlns:a16="http://schemas.microsoft.com/office/drawing/2014/main" id="{F60FA20B-A74D-9EE9-74B1-3147899B0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189"/>
            <a:ext cx="9144000" cy="609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8FF75E-DD32-BB74-0F9C-4311606549E9}"/>
              </a:ext>
            </a:extLst>
          </p:cNvPr>
          <p:cNvSpPr txBox="1"/>
          <p:nvPr/>
        </p:nvSpPr>
        <p:spPr>
          <a:xfrm>
            <a:off x="386988" y="4897648"/>
            <a:ext cx="4724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Bierstadt" panose="020F0502020204030204" pitchFamily="34" charset="0"/>
              </a:rPr>
              <a:t>Management Competition</a:t>
            </a:r>
          </a:p>
        </p:txBody>
      </p:sp>
    </p:spTree>
    <p:extLst>
      <p:ext uri="{BB962C8B-B14F-4D97-AF65-F5344CB8AC3E}">
        <p14:creationId xmlns:p14="http://schemas.microsoft.com/office/powerpoint/2010/main" val="3363266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2728" y="1690689"/>
            <a:ext cx="3184072" cy="4906054"/>
          </a:xfrm>
        </p:spPr>
        <p:txBody>
          <a:bodyPr>
            <a:normAutofit/>
          </a:bodyPr>
          <a:lstStyle/>
          <a:p>
            <a:pPr>
              <a:defRPr sz="2000"/>
            </a:pPr>
            <a:r>
              <a:rPr sz="2400" dirty="0"/>
              <a:t>Teams develop and pitch a restaurant concept.</a:t>
            </a:r>
          </a:p>
          <a:p>
            <a:pPr>
              <a:defRPr sz="2000"/>
            </a:pPr>
            <a:r>
              <a:rPr sz="2400" dirty="0"/>
              <a:t>Combines business planning, marketing, and operations.</a:t>
            </a:r>
          </a:p>
          <a:p>
            <a:pPr>
              <a:defRPr sz="2000"/>
            </a:pPr>
            <a:r>
              <a:rPr sz="2400" dirty="0"/>
              <a:t>Judges evaluate creativity + practicality.</a:t>
            </a:r>
          </a:p>
        </p:txBody>
      </p:sp>
      <p:pic>
        <p:nvPicPr>
          <p:cNvPr id="4" name="Picture 3" descr="A logo with a outline of the state of north carolina&#10;&#10;AI-generated content may be incorrect.">
            <a:extLst>
              <a:ext uri="{FF2B5EF4-FFF2-40B4-BE49-F238E27FC236}">
                <a16:creationId xmlns:a16="http://schemas.microsoft.com/office/drawing/2014/main" id="{E906A5D7-B4CF-69E1-0558-172BB87BA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801" y="5657849"/>
            <a:ext cx="1800227" cy="1200151"/>
          </a:xfrm>
          <a:prstGeom prst="rect">
            <a:avLst/>
          </a:prstGeom>
        </p:spPr>
      </p:pic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E610C931-0F4A-A774-CD1C-C86020711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72" y="1920479"/>
            <a:ext cx="4551055" cy="30289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Competition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2728" y="2057401"/>
            <a:ext cx="3184072" cy="3394472"/>
          </a:xfrm>
        </p:spPr>
        <p:txBody>
          <a:bodyPr>
            <a:normAutofit lnSpcReduction="10000"/>
          </a:bodyPr>
          <a:lstStyle/>
          <a:p>
            <a:pPr>
              <a:defRPr sz="2000"/>
            </a:pPr>
            <a:r>
              <a:rPr dirty="0"/>
              <a:t>Teams of 2–4 students (+ optional team manager).</a:t>
            </a:r>
          </a:p>
          <a:p>
            <a:pPr>
              <a:defRPr sz="2000"/>
            </a:pPr>
            <a:r>
              <a:rPr dirty="0"/>
              <a:t>Deliverables: Written proposal + posters</a:t>
            </a:r>
            <a:endParaRPr lang="en-US" dirty="0"/>
          </a:p>
          <a:p>
            <a:pPr>
              <a:defRPr sz="2000"/>
            </a:pPr>
            <a:r>
              <a:rPr dirty="0"/>
              <a:t>Judges rotate between groups for multiple presentations</a:t>
            </a:r>
            <a:endParaRPr lang="en-US" dirty="0"/>
          </a:p>
          <a:p>
            <a:pPr lvl="1">
              <a:defRPr sz="2000"/>
            </a:pPr>
            <a:r>
              <a:rPr lang="en-US" dirty="0"/>
              <a:t>7 minutes for proposal and questions, 3 minutes break</a:t>
            </a:r>
            <a:endParaRPr dirty="0"/>
          </a:p>
        </p:txBody>
      </p:sp>
      <p:pic>
        <p:nvPicPr>
          <p:cNvPr id="4" name="Picture 3" descr="A logo with a outline of the state of north carolina&#10;&#10;AI-generated content may be incorrect.">
            <a:extLst>
              <a:ext uri="{FF2B5EF4-FFF2-40B4-BE49-F238E27FC236}">
                <a16:creationId xmlns:a16="http://schemas.microsoft.com/office/drawing/2014/main" id="{F93E11B4-8C77-DAFD-359C-FCFCEAA87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916" y="5526203"/>
            <a:ext cx="1800227" cy="1200151"/>
          </a:xfrm>
          <a:prstGeom prst="rect">
            <a:avLst/>
          </a:prstGeom>
        </p:spPr>
      </p:pic>
      <p:pic>
        <p:nvPicPr>
          <p:cNvPr id="6" name="Picture 5" descr="A group of people standing in front of a table with water bottles&#10;&#10;AI-generated content may be incorrect.">
            <a:extLst>
              <a:ext uri="{FF2B5EF4-FFF2-40B4-BE49-F238E27FC236}">
                <a16:creationId xmlns:a16="http://schemas.microsoft.com/office/drawing/2014/main" id="{C3C17BD7-8852-9008-B30E-5EEFDDC50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68" y="1845129"/>
            <a:ext cx="5091709" cy="339447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Proposal &amp; Presentation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8172" y="1912314"/>
            <a:ext cx="3924982" cy="3394472"/>
          </a:xfrm>
        </p:spPr>
        <p:txBody>
          <a:bodyPr>
            <a:normAutofit/>
          </a:bodyPr>
          <a:lstStyle/>
          <a:p>
            <a:pPr>
              <a:defRPr sz="2000"/>
            </a:pPr>
            <a:r>
              <a:rPr sz="1800" dirty="0"/>
              <a:t>Restaurant concept (type, hours, target market).</a:t>
            </a:r>
          </a:p>
          <a:p>
            <a:pPr>
              <a:defRPr sz="2000"/>
            </a:pPr>
            <a:r>
              <a:rPr sz="1800" dirty="0"/>
              <a:t>Menu: 12 items + costing for 1 recipe</a:t>
            </a:r>
            <a:r>
              <a:rPr lang="en-US" sz="1800" dirty="0"/>
              <a:t> + 1-4 photos</a:t>
            </a:r>
            <a:endParaRPr sz="1800" dirty="0"/>
          </a:p>
          <a:p>
            <a:pPr>
              <a:defRPr sz="2000"/>
            </a:pPr>
            <a:r>
              <a:rPr lang="en-US" sz="1800" dirty="0"/>
              <a:t>Floorplan, </a:t>
            </a:r>
            <a:r>
              <a:rPr sz="1800" dirty="0"/>
              <a:t>Décor &amp; style description.</a:t>
            </a:r>
          </a:p>
          <a:p>
            <a:pPr>
              <a:defRPr sz="2000"/>
            </a:pPr>
            <a:r>
              <a:rPr sz="1800" dirty="0"/>
              <a:t>Organizational chart (staffing)</a:t>
            </a:r>
            <a:endParaRPr lang="en-US" sz="1800" dirty="0"/>
          </a:p>
          <a:p>
            <a:pPr>
              <a:defRPr sz="2000"/>
            </a:pPr>
            <a:r>
              <a:rPr lang="en-US" sz="1800" dirty="0"/>
              <a:t>SWOT Analysis</a:t>
            </a:r>
            <a:endParaRPr sz="1800" dirty="0"/>
          </a:p>
          <a:p>
            <a:pPr>
              <a:defRPr sz="2000"/>
            </a:pPr>
            <a:r>
              <a:rPr sz="1800" dirty="0"/>
              <a:t>Two marketing tactics: 1 traditional, 1 optional social media.</a:t>
            </a:r>
          </a:p>
        </p:txBody>
      </p:sp>
      <p:pic>
        <p:nvPicPr>
          <p:cNvPr id="4" name="Picture 3" descr="A logo with a outline of the state of north carolina&#10;&#10;AI-generated content may be incorrect.">
            <a:extLst>
              <a:ext uri="{FF2B5EF4-FFF2-40B4-BE49-F238E27FC236}">
                <a16:creationId xmlns:a16="http://schemas.microsoft.com/office/drawing/2014/main" id="{5020EF0F-32CD-749E-1F17-F8EF45937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773" y="4800599"/>
            <a:ext cx="1800227" cy="1200151"/>
          </a:xfrm>
          <a:prstGeom prst="rect">
            <a:avLst/>
          </a:prstGeom>
        </p:spPr>
      </p:pic>
      <p:pic>
        <p:nvPicPr>
          <p:cNvPr id="6" name="Picture 5" descr="A person looking at a menu board&#10;&#10;AI-generated content may be incorrect.">
            <a:extLst>
              <a:ext uri="{FF2B5EF4-FFF2-40B4-BE49-F238E27FC236}">
                <a16:creationId xmlns:a16="http://schemas.microsoft.com/office/drawing/2014/main" id="{788F773A-2A46-5956-49CE-686C6DEB1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46" y="2054254"/>
            <a:ext cx="4665890" cy="311059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Scoring Breakdown (200 pts)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2872" y="1956623"/>
            <a:ext cx="3567793" cy="3094264"/>
          </a:xfrm>
        </p:spPr>
        <p:txBody>
          <a:bodyPr>
            <a:normAutofit/>
          </a:bodyPr>
          <a:lstStyle/>
          <a:p>
            <a:pPr>
              <a:defRPr sz="2000"/>
            </a:pPr>
            <a:r>
              <a:rPr dirty="0"/>
              <a:t>Concept – 30</a:t>
            </a:r>
            <a:endParaRPr lang="en-US" dirty="0"/>
          </a:p>
          <a:p>
            <a:pPr>
              <a:defRPr sz="2000"/>
            </a:pPr>
            <a:r>
              <a:rPr dirty="0"/>
              <a:t>Menu &amp; Costing – 35</a:t>
            </a:r>
          </a:p>
          <a:p>
            <a:pPr>
              <a:defRPr sz="2000"/>
            </a:pPr>
            <a:r>
              <a:rPr dirty="0"/>
              <a:t>Marketing – 40</a:t>
            </a:r>
            <a:endParaRPr lang="en-US" dirty="0"/>
          </a:p>
          <a:p>
            <a:pPr>
              <a:defRPr sz="2000"/>
            </a:pPr>
            <a:r>
              <a:rPr dirty="0"/>
              <a:t>Operations – 30</a:t>
            </a:r>
          </a:p>
          <a:p>
            <a:pPr>
              <a:defRPr sz="2000"/>
            </a:pPr>
            <a:r>
              <a:rPr dirty="0"/>
              <a:t>Critical Thinking – </a:t>
            </a:r>
            <a:r>
              <a:rPr b="1" dirty="0"/>
              <a:t>55 (largest category)</a:t>
            </a:r>
          </a:p>
          <a:p>
            <a:pPr>
              <a:defRPr sz="2000"/>
            </a:pPr>
            <a:r>
              <a:rPr dirty="0"/>
              <a:t>Materials Check-In – 5</a:t>
            </a:r>
            <a:endParaRPr lang="en-US" dirty="0"/>
          </a:p>
          <a:p>
            <a:pPr>
              <a:defRPr sz="2000"/>
            </a:pPr>
            <a:r>
              <a:rPr dirty="0"/>
              <a:t> Menu/Recipe Costing – 5</a:t>
            </a:r>
          </a:p>
        </p:txBody>
      </p:sp>
      <p:pic>
        <p:nvPicPr>
          <p:cNvPr id="4" name="Picture 3" descr="A logo with a outline of the state of north carolina&#10;&#10;AI-generated content may be incorrect.">
            <a:extLst>
              <a:ext uri="{FF2B5EF4-FFF2-40B4-BE49-F238E27FC236}">
                <a16:creationId xmlns:a16="http://schemas.microsoft.com/office/drawing/2014/main" id="{0A2B259F-5FEA-5C28-AEDB-87FFDC022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773" y="5644243"/>
            <a:ext cx="1800227" cy="1118507"/>
          </a:xfrm>
          <a:prstGeom prst="rect">
            <a:avLst/>
          </a:prstGeom>
        </p:spPr>
      </p:pic>
      <p:pic>
        <p:nvPicPr>
          <p:cNvPr id="6" name="Picture 5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961F0C4B-6458-7E0B-7649-2F53B0FCF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" y="2220686"/>
            <a:ext cx="4151540" cy="276769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F1DBE-1037-1D84-DF41-7017A1F02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A415A-9F35-F1C1-9D12-65033235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Deductions and Disqualifications</a:t>
            </a:r>
            <a:endParaRPr dirty="0"/>
          </a:p>
        </p:txBody>
      </p:sp>
      <p:pic>
        <p:nvPicPr>
          <p:cNvPr id="4" name="Picture 3" descr="A logo with a outline of the state of north carolina&#10;&#10;AI-generated content may be incorrect.">
            <a:extLst>
              <a:ext uri="{FF2B5EF4-FFF2-40B4-BE49-F238E27FC236}">
                <a16:creationId xmlns:a16="http://schemas.microsoft.com/office/drawing/2014/main" id="{4AF7DF59-B786-38A4-F85F-F0382C496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688" y="5657849"/>
            <a:ext cx="1800227" cy="1200151"/>
          </a:xfrm>
          <a:prstGeom prst="rect">
            <a:avLst/>
          </a:prstGeom>
        </p:spPr>
      </p:pic>
      <p:pic>
        <p:nvPicPr>
          <p:cNvPr id="7" name="Picture 6" descr="A person holding up flags&#10;&#10;AI-generated content may be incorrect.">
            <a:extLst>
              <a:ext uri="{FF2B5EF4-FFF2-40B4-BE49-F238E27FC236}">
                <a16:creationId xmlns:a16="http://schemas.microsoft.com/office/drawing/2014/main" id="{3A3343CA-797A-99A9-4E4A-F3D5A30F33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175" b="11828"/>
          <a:stretch>
            <a:fillRect/>
          </a:stretch>
        </p:blipFill>
        <p:spPr>
          <a:xfrm>
            <a:off x="457200" y="2006201"/>
            <a:ext cx="3823636" cy="378605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4C25EC5-7CD0-5FFB-237D-E7583E31F173}"/>
              </a:ext>
            </a:extLst>
          </p:cNvPr>
          <p:cNvSpPr txBox="1">
            <a:spLocks/>
          </p:cNvSpPr>
          <p:nvPr/>
        </p:nvSpPr>
        <p:spPr>
          <a:xfrm>
            <a:off x="4672012" y="2057401"/>
            <a:ext cx="4014788" cy="3394472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2000"/>
            </a:pPr>
            <a:r>
              <a:rPr lang="en-US" sz="1500" dirty="0"/>
              <a:t>Late proposal submittal—5 pts.</a:t>
            </a:r>
          </a:p>
          <a:p>
            <a:pPr>
              <a:defRPr sz="2000"/>
            </a:pPr>
            <a:r>
              <a:rPr lang="en-US" sz="1500" dirty="0"/>
              <a:t>Not in uniform-5pts.</a:t>
            </a:r>
          </a:p>
          <a:p>
            <a:pPr>
              <a:defRPr sz="2000"/>
            </a:pPr>
            <a:r>
              <a:rPr lang="en-US" sz="1500" dirty="0"/>
              <a:t>Posters don’t meet specifications-5pts.</a:t>
            </a:r>
          </a:p>
          <a:p>
            <a:pPr>
              <a:defRPr sz="2000"/>
            </a:pPr>
            <a:r>
              <a:rPr lang="en-US" sz="1500" dirty="0"/>
              <a:t>Not in </a:t>
            </a:r>
            <a:r>
              <a:rPr lang="en-US" sz="1500" dirty="0" err="1"/>
              <a:t>ProStartville</a:t>
            </a:r>
            <a:r>
              <a:rPr lang="en-US" sz="1500" dirty="0"/>
              <a:t> or matching scenario-5pts. each</a:t>
            </a:r>
          </a:p>
          <a:p>
            <a:pPr>
              <a:defRPr sz="2000"/>
            </a:pPr>
            <a:r>
              <a:rPr lang="en-US" sz="1500" dirty="0"/>
              <a:t>Incorrect number of menu items, recipes, food costing, menu pricing, or marketing tactics-5pts. each</a:t>
            </a:r>
          </a:p>
          <a:p>
            <a:pPr>
              <a:defRPr sz="2000"/>
            </a:pPr>
            <a:r>
              <a:rPr lang="en-US" sz="1500" dirty="0"/>
              <a:t>Use of alcohol or “adult consumables” in menu or promotions-5pts. each</a:t>
            </a:r>
          </a:p>
          <a:p>
            <a:pPr>
              <a:defRPr sz="2000"/>
            </a:pPr>
            <a:r>
              <a:rPr lang="en-US" sz="1500" dirty="0"/>
              <a:t>Failure to check in materials or for presentation during assigned times-disqualification</a:t>
            </a:r>
          </a:p>
        </p:txBody>
      </p:sp>
    </p:spTree>
    <p:extLst>
      <p:ext uri="{BB962C8B-B14F-4D97-AF65-F5344CB8AC3E}">
        <p14:creationId xmlns:p14="http://schemas.microsoft.com/office/powerpoint/2010/main" val="2313589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Key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1" y="2057401"/>
            <a:ext cx="4114799" cy="3394472"/>
          </a:xfrm>
        </p:spPr>
        <p:txBody>
          <a:bodyPr>
            <a:normAutofit/>
          </a:bodyPr>
          <a:lstStyle/>
          <a:p>
            <a:pPr>
              <a:defRPr sz="2000"/>
            </a:pPr>
            <a:r>
              <a:rPr lang="en-US" sz="1800" dirty="0"/>
              <a:t>Follow all the basic rules!</a:t>
            </a:r>
          </a:p>
          <a:p>
            <a:pPr>
              <a:defRPr sz="2000"/>
            </a:pPr>
            <a:r>
              <a:rPr sz="1800" dirty="0"/>
              <a:t>Creativity + business sense required.</a:t>
            </a:r>
          </a:p>
          <a:p>
            <a:pPr>
              <a:defRPr sz="2000"/>
            </a:pPr>
            <a:r>
              <a:rPr sz="1800" dirty="0"/>
              <a:t>Judges want clear vision and problem-solving.</a:t>
            </a:r>
          </a:p>
          <a:p>
            <a:pPr>
              <a:defRPr sz="2000"/>
            </a:pPr>
            <a:r>
              <a:rPr sz="1800" dirty="0"/>
              <a:t>Critical Thinking carries the most weight.</a:t>
            </a:r>
          </a:p>
        </p:txBody>
      </p:sp>
      <p:pic>
        <p:nvPicPr>
          <p:cNvPr id="4" name="Picture 3" descr="A logo with a outline of the state of north carolina&#10;&#10;AI-generated content may be incorrect.">
            <a:extLst>
              <a:ext uri="{FF2B5EF4-FFF2-40B4-BE49-F238E27FC236}">
                <a16:creationId xmlns:a16="http://schemas.microsoft.com/office/drawing/2014/main" id="{218F6FEF-9C45-049B-B7DC-8A6F4EF56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916" y="5451873"/>
            <a:ext cx="1800227" cy="1200151"/>
          </a:xfrm>
          <a:prstGeom prst="rect">
            <a:avLst/>
          </a:prstGeom>
        </p:spPr>
      </p:pic>
      <p:pic>
        <p:nvPicPr>
          <p:cNvPr id="6" name="Picture 5" descr="A group of women in blue shirts&#10;&#10;AI-generated content may be incorrect.">
            <a:extLst>
              <a:ext uri="{FF2B5EF4-FFF2-40B4-BE49-F238E27FC236}">
                <a16:creationId xmlns:a16="http://schemas.microsoft.com/office/drawing/2014/main" id="{C43C3AB1-CCD7-D2AB-ABD9-5536263B50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655" b="10177"/>
          <a:stretch>
            <a:fillRect/>
          </a:stretch>
        </p:blipFill>
        <p:spPr>
          <a:xfrm>
            <a:off x="653034" y="1812472"/>
            <a:ext cx="3429218" cy="407210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1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484DFC-8BAE-B80A-2E21-41AF8C637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background with black outline and text&#10;&#10;AI-generated content may be incorrect.">
            <a:extLst>
              <a:ext uri="{FF2B5EF4-FFF2-40B4-BE49-F238E27FC236}">
                <a16:creationId xmlns:a16="http://schemas.microsoft.com/office/drawing/2014/main" id="{2044F1DB-7A5A-0CE6-230A-0FA56FAD6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57250"/>
            <a:ext cx="6858000" cy="4572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992E1A-71C1-5784-8B33-D33D6C1FEAC5}"/>
              </a:ext>
            </a:extLst>
          </p:cNvPr>
          <p:cNvSpPr txBox="1"/>
          <p:nvPr/>
        </p:nvSpPr>
        <p:spPr>
          <a:xfrm>
            <a:off x="379769" y="4436671"/>
            <a:ext cx="4269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Bierstadt" panose="020F0502020204030204" pitchFamily="34" charset="0"/>
              </a:rPr>
              <a:t>Competition Overview and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1973402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1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605AD-A35B-7D31-5443-167FCF879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background with black outline and text&#10;&#10;AI-generated content may be incorrect.">
            <a:extLst>
              <a:ext uri="{FF2B5EF4-FFF2-40B4-BE49-F238E27FC236}">
                <a16:creationId xmlns:a16="http://schemas.microsoft.com/office/drawing/2014/main" id="{B162604D-0CB4-A1C3-E6E0-189401F6D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57250"/>
            <a:ext cx="6858000" cy="4572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8DFCDA-D70F-E049-3A32-4599DAFE8496}"/>
              </a:ext>
            </a:extLst>
          </p:cNvPr>
          <p:cNvSpPr txBox="1"/>
          <p:nvPr/>
        </p:nvSpPr>
        <p:spPr>
          <a:xfrm>
            <a:off x="302079" y="4833515"/>
            <a:ext cx="42699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Bierstadt" panose="020F0502020204030204" pitchFamily="34" charset="0"/>
              </a:rPr>
              <a:t>Culinary Competition</a:t>
            </a:r>
          </a:p>
        </p:txBody>
      </p:sp>
    </p:spTree>
    <p:extLst>
      <p:ext uri="{BB962C8B-B14F-4D97-AF65-F5344CB8AC3E}">
        <p14:creationId xmlns:p14="http://schemas.microsoft.com/office/powerpoint/2010/main" val="3741194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67C98-AF68-AFF7-C4A6-C51DF9DF3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BCB8D-0DF5-8925-BD45-08FB5E907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05ABB-73C2-941A-D9A6-7EDCFB3E6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643" y="2072877"/>
            <a:ext cx="4033157" cy="4678987"/>
          </a:xfrm>
        </p:spPr>
        <p:txBody>
          <a:bodyPr>
            <a:normAutofit/>
          </a:bodyPr>
          <a:lstStyle/>
          <a:p>
            <a:endParaRPr sz="3000" dirty="0"/>
          </a:p>
          <a:p>
            <a:pPr>
              <a:defRPr sz="2000"/>
            </a:pPr>
            <a:r>
              <a:rPr dirty="0"/>
              <a:t>Students showcase culinary skills, teamwork, and creativity.</a:t>
            </a:r>
          </a:p>
          <a:p>
            <a:pPr>
              <a:defRPr sz="2000"/>
            </a:pPr>
            <a:r>
              <a:rPr dirty="0"/>
              <a:t>Goal: Prepare a 3-course meal (starter, entrée, dessert).</a:t>
            </a:r>
          </a:p>
          <a:p>
            <a:pPr>
              <a:defRPr sz="2000"/>
            </a:pPr>
            <a:r>
              <a:rPr dirty="0"/>
              <a:t>Judged on taste, presentation, safety, and professionalism.</a:t>
            </a:r>
          </a:p>
        </p:txBody>
      </p:sp>
      <p:pic>
        <p:nvPicPr>
          <p:cNvPr id="5" name="Picture 4" descr="A logo with a outline of the state of north carolina&#10;&#10;AI-generated content may be incorrect.">
            <a:extLst>
              <a:ext uri="{FF2B5EF4-FFF2-40B4-BE49-F238E27FC236}">
                <a16:creationId xmlns:a16="http://schemas.microsoft.com/office/drawing/2014/main" id="{1451E8BA-CB49-2D42-53F8-6CBFA6CC9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145" y="5551713"/>
            <a:ext cx="1800227" cy="1200151"/>
          </a:xfrm>
          <a:prstGeom prst="rect">
            <a:avLst/>
          </a:prstGeom>
        </p:spPr>
      </p:pic>
      <p:pic>
        <p:nvPicPr>
          <p:cNvPr id="7" name="Picture 6" descr="A group of chefs preparing food&#10;&#10;AI-generated content may be incorrect.">
            <a:extLst>
              <a:ext uri="{FF2B5EF4-FFF2-40B4-BE49-F238E27FC236}">
                <a16:creationId xmlns:a16="http://schemas.microsoft.com/office/drawing/2014/main" id="{86CE9E5B-BAE0-1099-55A0-B904917C8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13" y="2220685"/>
            <a:ext cx="4327632" cy="288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68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Competition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2020" y="2057401"/>
            <a:ext cx="4205037" cy="3394472"/>
          </a:xfrm>
        </p:spPr>
        <p:txBody>
          <a:bodyPr>
            <a:normAutofit lnSpcReduction="10000"/>
          </a:bodyPr>
          <a:lstStyle/>
          <a:p>
            <a:pPr>
              <a:defRPr sz="2000"/>
            </a:pPr>
            <a:r>
              <a:rPr dirty="0"/>
              <a:t>Teams of 2–4 students (+ optional team manager).</a:t>
            </a:r>
          </a:p>
          <a:p>
            <a:pPr>
              <a:defRPr sz="2000"/>
            </a:pPr>
            <a:r>
              <a:rPr dirty="0"/>
              <a:t>Two identical meals: one for judging, one for display.</a:t>
            </a:r>
          </a:p>
          <a:p>
            <a:pPr>
              <a:defRPr sz="2000"/>
            </a:pPr>
            <a:r>
              <a:rPr dirty="0"/>
              <a:t>Strict timing and sanitation requirements.</a:t>
            </a:r>
            <a:endParaRPr lang="en-US" dirty="0"/>
          </a:p>
          <a:p>
            <a:pPr lvl="1">
              <a:defRPr sz="2000"/>
            </a:pPr>
            <a:r>
              <a:rPr lang="en-US" dirty="0"/>
              <a:t>20 minutes to set up</a:t>
            </a:r>
          </a:p>
          <a:p>
            <a:pPr lvl="1">
              <a:defRPr sz="2000"/>
            </a:pPr>
            <a:r>
              <a:rPr lang="en-US" dirty="0"/>
              <a:t>60 minutes to prepare with penalties for going over/disqualification after 10 minutes</a:t>
            </a:r>
            <a:endParaRPr dirty="0"/>
          </a:p>
        </p:txBody>
      </p:sp>
      <p:pic>
        <p:nvPicPr>
          <p:cNvPr id="4" name="Picture 3" descr="A logo with a outline of the state of north carolina&#10;&#10;AI-generated content may be incorrect.">
            <a:extLst>
              <a:ext uri="{FF2B5EF4-FFF2-40B4-BE49-F238E27FC236}">
                <a16:creationId xmlns:a16="http://schemas.microsoft.com/office/drawing/2014/main" id="{3E013334-4AD9-1DFB-00F0-6E15EB392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723" y="5589271"/>
            <a:ext cx="1800227" cy="1200151"/>
          </a:xfrm>
          <a:prstGeom prst="rect">
            <a:avLst/>
          </a:prstGeom>
        </p:spPr>
      </p:pic>
      <p:pic>
        <p:nvPicPr>
          <p:cNvPr id="6" name="Picture 5" descr="A group of chefs in a kitchen&#10;&#10;AI-generated content may be incorrect.">
            <a:extLst>
              <a:ext uri="{FF2B5EF4-FFF2-40B4-BE49-F238E27FC236}">
                <a16:creationId xmlns:a16="http://schemas.microsoft.com/office/drawing/2014/main" id="{A1F91CF7-CC00-0689-C814-73AC38E0D7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021" b="14500"/>
          <a:stretch>
            <a:fillRect/>
          </a:stretch>
        </p:blipFill>
        <p:spPr>
          <a:xfrm>
            <a:off x="812791" y="2057401"/>
            <a:ext cx="3428558" cy="35318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Menu &amp;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3685" y="1323118"/>
            <a:ext cx="3989070" cy="4595813"/>
          </a:xfrm>
        </p:spPr>
        <p:txBody>
          <a:bodyPr>
            <a:normAutofit/>
          </a:bodyPr>
          <a:lstStyle/>
          <a:p>
            <a:pPr>
              <a:defRPr sz="2000"/>
            </a:pPr>
            <a:r>
              <a:rPr sz="1800" dirty="0"/>
              <a:t>Starter: 4–6 oz soup, salad, or appetizer.</a:t>
            </a:r>
          </a:p>
          <a:p>
            <a:pPr>
              <a:defRPr sz="2000"/>
            </a:pPr>
            <a:r>
              <a:rPr sz="1800" dirty="0"/>
              <a:t>Entrée: 4–6 oz protein + 2 sides + sauce.</a:t>
            </a:r>
          </a:p>
          <a:p>
            <a:pPr>
              <a:defRPr sz="2000"/>
            </a:pPr>
            <a:r>
              <a:rPr sz="1800" dirty="0"/>
              <a:t>Dessert: 3+ oz sweet item.</a:t>
            </a:r>
          </a:p>
          <a:p>
            <a:pPr>
              <a:defRPr sz="2000"/>
            </a:pPr>
            <a:r>
              <a:rPr sz="1800" dirty="0"/>
              <a:t>Must use at least 2 cooking methods</a:t>
            </a:r>
            <a:r>
              <a:rPr lang="en-US" sz="1800" dirty="0"/>
              <a:t> </a:t>
            </a:r>
            <a:r>
              <a:rPr lang="en-US" sz="1350" dirty="0"/>
              <a:t>(Poach, shallow poach, braise, pan fry, steam, and sauté)</a:t>
            </a:r>
          </a:p>
          <a:p>
            <a:pPr>
              <a:defRPr sz="2000"/>
            </a:pPr>
            <a:r>
              <a:rPr lang="en-US" sz="1800" dirty="0"/>
              <a:t>Must demonstrate and use 2 knife cuts on fruits, vegetables, or herbs only </a:t>
            </a:r>
            <a:r>
              <a:rPr lang="en-US" sz="1500" dirty="0"/>
              <a:t>(Rondelle, Diagonal, </a:t>
            </a:r>
            <a:r>
              <a:rPr lang="en-US" sz="1500" dirty="0" err="1"/>
              <a:t>Batonnet</a:t>
            </a:r>
            <a:r>
              <a:rPr lang="en-US" sz="1500" dirty="0"/>
              <a:t>, Julienne, Large Dice, Medium Dice, Small Dice, </a:t>
            </a:r>
            <a:r>
              <a:rPr lang="en-US" sz="1500" dirty="0" err="1"/>
              <a:t>Brunoise</a:t>
            </a:r>
            <a:r>
              <a:rPr lang="en-US" sz="1500" dirty="0"/>
              <a:t>, </a:t>
            </a:r>
            <a:r>
              <a:rPr lang="en-US" sz="1500" dirty="0" err="1"/>
              <a:t>Paysanne</a:t>
            </a:r>
            <a:r>
              <a:rPr lang="en-US" sz="1500" dirty="0"/>
              <a:t>, Chiffonade, </a:t>
            </a:r>
            <a:r>
              <a:rPr lang="en-US" sz="1500" dirty="0" err="1"/>
              <a:t>Tourne</a:t>
            </a:r>
            <a:r>
              <a:rPr lang="en-US" sz="1500" dirty="0"/>
              <a:t>)</a:t>
            </a:r>
          </a:p>
          <a:p>
            <a:pPr>
              <a:defRPr sz="2000"/>
            </a:pPr>
            <a:endParaRPr lang="en-US" sz="1800" dirty="0"/>
          </a:p>
          <a:p>
            <a:pPr lvl="1">
              <a:defRPr sz="2000"/>
            </a:pPr>
            <a:endParaRPr sz="3600" dirty="0"/>
          </a:p>
        </p:txBody>
      </p:sp>
      <p:pic>
        <p:nvPicPr>
          <p:cNvPr id="4" name="Picture 3" descr="A logo with a outline of the state of north carolina&#10;&#10;AI-generated content may be incorrect.">
            <a:extLst>
              <a:ext uri="{FF2B5EF4-FFF2-40B4-BE49-F238E27FC236}">
                <a16:creationId xmlns:a16="http://schemas.microsoft.com/office/drawing/2014/main" id="{36B0FFC5-300C-67F7-E53A-520B2F1A1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773" y="5657849"/>
            <a:ext cx="1800227" cy="1200151"/>
          </a:xfrm>
          <a:prstGeom prst="rect">
            <a:avLst/>
          </a:prstGeom>
        </p:spPr>
      </p:pic>
      <p:pic>
        <p:nvPicPr>
          <p:cNvPr id="6" name="Picture 5" descr="A group of chefs in a kitchen&#10;&#10;AI-generated content may be incorrect.">
            <a:extLst>
              <a:ext uri="{FF2B5EF4-FFF2-40B4-BE49-F238E27FC236}">
                <a16:creationId xmlns:a16="http://schemas.microsoft.com/office/drawing/2014/main" id="{DB420C29-C4DC-2428-612E-9E1DBEF55B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46" r="26596"/>
          <a:stretch>
            <a:fillRect/>
          </a:stretch>
        </p:blipFill>
        <p:spPr>
          <a:xfrm>
            <a:off x="540067" y="2057401"/>
            <a:ext cx="3403283" cy="340328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Scoring Breakdown (100 pts)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012" y="2057401"/>
            <a:ext cx="4014788" cy="3394472"/>
          </a:xfrm>
        </p:spPr>
        <p:txBody>
          <a:bodyPr/>
          <a:lstStyle/>
          <a:p>
            <a:pPr>
              <a:defRPr sz="2000"/>
            </a:pPr>
            <a:r>
              <a:rPr dirty="0"/>
              <a:t>Product Check-In – 5</a:t>
            </a:r>
          </a:p>
          <a:p>
            <a:pPr>
              <a:defRPr sz="2000"/>
            </a:pPr>
            <a:r>
              <a:rPr dirty="0"/>
              <a:t>Knife Skills/Presentation – 10</a:t>
            </a:r>
          </a:p>
          <a:p>
            <a:pPr>
              <a:defRPr sz="2000"/>
            </a:pPr>
            <a:r>
              <a:rPr dirty="0"/>
              <a:t>Work Skills &amp; Organization – 15</a:t>
            </a:r>
          </a:p>
          <a:p>
            <a:pPr>
              <a:defRPr sz="2000"/>
            </a:pPr>
            <a:r>
              <a:rPr dirty="0"/>
              <a:t>Safety &amp; Sanitation – 15</a:t>
            </a:r>
          </a:p>
          <a:p>
            <a:pPr>
              <a:defRPr sz="2000"/>
            </a:pPr>
            <a:r>
              <a:rPr lang="en-US" dirty="0"/>
              <a:t>Taste &amp; Presentation</a:t>
            </a:r>
          </a:p>
          <a:p>
            <a:pPr lvl="1">
              <a:defRPr sz="2000"/>
            </a:pPr>
            <a:r>
              <a:rPr dirty="0"/>
              <a:t>Starter – 15</a:t>
            </a:r>
            <a:endParaRPr lang="en-US" dirty="0"/>
          </a:p>
          <a:p>
            <a:pPr lvl="1">
              <a:defRPr sz="2000"/>
            </a:pPr>
            <a:r>
              <a:rPr dirty="0"/>
              <a:t>Entrée – 20</a:t>
            </a:r>
            <a:endParaRPr lang="en-US" dirty="0"/>
          </a:p>
          <a:p>
            <a:pPr lvl="1">
              <a:defRPr sz="2000"/>
            </a:pPr>
            <a:r>
              <a:rPr dirty="0"/>
              <a:t>Dessert – 15</a:t>
            </a:r>
          </a:p>
          <a:p>
            <a:pPr>
              <a:defRPr sz="2000"/>
            </a:pPr>
            <a:r>
              <a:rPr dirty="0"/>
              <a:t>Menu &amp; Recipe – 5</a:t>
            </a:r>
          </a:p>
        </p:txBody>
      </p:sp>
      <p:pic>
        <p:nvPicPr>
          <p:cNvPr id="4" name="Picture 3" descr="A logo with a outline of the state of north carolina&#10;&#10;AI-generated content may be incorrect.">
            <a:extLst>
              <a:ext uri="{FF2B5EF4-FFF2-40B4-BE49-F238E27FC236}">
                <a16:creationId xmlns:a16="http://schemas.microsoft.com/office/drawing/2014/main" id="{97A70B80-5D5A-33B7-135A-5C7B604E8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031" y="5577059"/>
            <a:ext cx="1800227" cy="1200151"/>
          </a:xfrm>
          <a:prstGeom prst="rect">
            <a:avLst/>
          </a:prstGeom>
        </p:spPr>
      </p:pic>
      <p:pic>
        <p:nvPicPr>
          <p:cNvPr id="6" name="Picture 5" descr="A person holding a sign&#10;&#10;AI-generated content may be incorrect.">
            <a:extLst>
              <a:ext uri="{FF2B5EF4-FFF2-40B4-BE49-F238E27FC236}">
                <a16:creationId xmlns:a16="http://schemas.microsoft.com/office/drawing/2014/main" id="{726F32DE-F5BB-9CCC-968E-09C8135CBE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71" r="8418"/>
          <a:stretch>
            <a:fillRect/>
          </a:stretch>
        </p:blipFill>
        <p:spPr>
          <a:xfrm>
            <a:off x="391886" y="1966658"/>
            <a:ext cx="4018695" cy="357595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73F74-B554-C7DE-4411-94AE14698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BC8A0-D7D4-0C9C-C87A-D5C65AD26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Deductions and Disqualifications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39968-42E0-FB0A-F30E-330229657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012" y="1502229"/>
            <a:ext cx="4014788" cy="4495800"/>
          </a:xfrm>
        </p:spPr>
        <p:txBody>
          <a:bodyPr>
            <a:normAutofit/>
          </a:bodyPr>
          <a:lstStyle/>
          <a:p>
            <a:pPr>
              <a:defRPr sz="2000"/>
            </a:pPr>
            <a:r>
              <a:rPr lang="en-US" sz="2000" dirty="0"/>
              <a:t>Late proposal submittal—5 pts.</a:t>
            </a:r>
          </a:p>
          <a:p>
            <a:pPr>
              <a:defRPr sz="2000"/>
            </a:pPr>
            <a:r>
              <a:rPr lang="en-US" sz="2000" dirty="0"/>
              <a:t>Not in uniform-5pts.</a:t>
            </a:r>
          </a:p>
          <a:p>
            <a:pPr>
              <a:defRPr sz="2000"/>
            </a:pPr>
            <a:r>
              <a:rPr lang="en-US" sz="2000" dirty="0"/>
              <a:t>Did not submit updated proposal (if necessary)-5pts.</a:t>
            </a:r>
          </a:p>
          <a:p>
            <a:pPr>
              <a:defRPr sz="2000"/>
            </a:pPr>
            <a:r>
              <a:rPr lang="en-US" sz="2000" dirty="0"/>
              <a:t>Prohibited equipment or ingredients-5pts. each</a:t>
            </a:r>
          </a:p>
          <a:p>
            <a:pPr>
              <a:defRPr sz="2000"/>
            </a:pPr>
            <a:r>
              <a:rPr lang="en-US" sz="2000" dirty="0"/>
              <a:t>Team manager violations-5pts.</a:t>
            </a:r>
          </a:p>
          <a:p>
            <a:pPr>
              <a:defRPr sz="2000"/>
            </a:pPr>
            <a:r>
              <a:rPr lang="en-US" sz="2000" dirty="0"/>
              <a:t>Outside dishware-5pts.</a:t>
            </a:r>
          </a:p>
          <a:p>
            <a:pPr>
              <a:defRPr sz="2000"/>
            </a:pPr>
            <a:r>
              <a:rPr lang="en-US" sz="2000" dirty="0"/>
              <a:t>Early or Late more than 10 minutes-disqualified</a:t>
            </a:r>
          </a:p>
          <a:p>
            <a:pPr>
              <a:defRPr sz="2000"/>
            </a:pPr>
            <a:r>
              <a:rPr lang="en-US" sz="2000" dirty="0"/>
              <a:t>Use of additional heat sources-disqualified</a:t>
            </a:r>
            <a:endParaRPr sz="2000" dirty="0"/>
          </a:p>
        </p:txBody>
      </p:sp>
      <p:pic>
        <p:nvPicPr>
          <p:cNvPr id="4" name="Picture 3" descr="A logo with a outline of the state of north carolina&#10;&#10;AI-generated content may be incorrect.">
            <a:extLst>
              <a:ext uri="{FF2B5EF4-FFF2-40B4-BE49-F238E27FC236}">
                <a16:creationId xmlns:a16="http://schemas.microsoft.com/office/drawing/2014/main" id="{CAE5B98F-AE17-6AD6-1AEC-C0F0A6BB5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573" y="5657849"/>
            <a:ext cx="1800227" cy="120015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4B5B1F8-3A26-9C2B-A765-8BA5BC8F9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51" y="2211894"/>
            <a:ext cx="4095038" cy="272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499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Key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1772555"/>
            <a:ext cx="3200400" cy="4443187"/>
          </a:xfrm>
        </p:spPr>
        <p:txBody>
          <a:bodyPr>
            <a:normAutofit/>
          </a:bodyPr>
          <a:lstStyle/>
          <a:p>
            <a:pPr>
              <a:defRPr sz="2000"/>
            </a:pPr>
            <a:r>
              <a:rPr lang="en-US" sz="2200" dirty="0"/>
              <a:t>Follow all the basic rules!</a:t>
            </a:r>
          </a:p>
          <a:p>
            <a:pPr>
              <a:defRPr sz="2000"/>
            </a:pPr>
            <a:r>
              <a:rPr sz="2200" dirty="0"/>
              <a:t>Teamwork + timing + technique = success.</a:t>
            </a:r>
          </a:p>
          <a:p>
            <a:pPr>
              <a:defRPr sz="2000"/>
            </a:pPr>
            <a:r>
              <a:rPr sz="2200" dirty="0"/>
              <a:t>Uniforms required: chef coats, hats, </a:t>
            </a:r>
            <a:r>
              <a:rPr lang="en-US" sz="2200" dirty="0"/>
              <a:t>aprons, </a:t>
            </a:r>
            <a:r>
              <a:rPr sz="2200" dirty="0"/>
              <a:t>non-slip shoes.</a:t>
            </a:r>
          </a:p>
          <a:p>
            <a:pPr>
              <a:defRPr sz="2000"/>
            </a:pPr>
            <a:r>
              <a:rPr sz="2200" dirty="0"/>
              <a:t>Creativity and precision make teams stand out.</a:t>
            </a:r>
          </a:p>
        </p:txBody>
      </p:sp>
      <p:pic>
        <p:nvPicPr>
          <p:cNvPr id="4" name="Picture 3" descr="A logo with a outline of the state of north carolina&#10;&#10;AI-generated content may be incorrect.">
            <a:extLst>
              <a:ext uri="{FF2B5EF4-FFF2-40B4-BE49-F238E27FC236}">
                <a16:creationId xmlns:a16="http://schemas.microsoft.com/office/drawing/2014/main" id="{5CED8924-A919-7223-D757-786E50A11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801" y="5657849"/>
            <a:ext cx="1800227" cy="1200151"/>
          </a:xfrm>
          <a:prstGeom prst="rect">
            <a:avLst/>
          </a:prstGeom>
        </p:spPr>
      </p:pic>
      <p:pic>
        <p:nvPicPr>
          <p:cNvPr id="6" name="Picture 5" descr="A group of people wearing white coats&#10;&#10;AI-generated content may be incorrect.">
            <a:extLst>
              <a:ext uri="{FF2B5EF4-FFF2-40B4-BE49-F238E27FC236}">
                <a16:creationId xmlns:a16="http://schemas.microsoft.com/office/drawing/2014/main" id="{DF389450-1C7B-5CBB-94CB-D9A97C9AC4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30" t="7143" r="10322"/>
          <a:stretch>
            <a:fillRect/>
          </a:stretch>
        </p:blipFill>
        <p:spPr>
          <a:xfrm>
            <a:off x="457200" y="1875916"/>
            <a:ext cx="4682364" cy="357595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3360442-5dec-4955-8a74-e48fe25ec838" xsi:nil="true"/>
    <lcf76f155ced4ddcb4097134ff3c332f xmlns="162f643a-7b80-4d38-9450-1e488627f74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FDCF3104A07244BF459662B7AA6C88" ma:contentTypeVersion="16" ma:contentTypeDescription="Create a new document." ma:contentTypeScope="" ma:versionID="cc189776ef262ce16b119e4cb3eab4b5">
  <xsd:schema xmlns:xsd="http://www.w3.org/2001/XMLSchema" xmlns:xs="http://www.w3.org/2001/XMLSchema" xmlns:p="http://schemas.microsoft.com/office/2006/metadata/properties" xmlns:ns2="83360442-5dec-4955-8a74-e48fe25ec838" xmlns:ns3="162f643a-7b80-4d38-9450-1e488627f741" targetNamespace="http://schemas.microsoft.com/office/2006/metadata/properties" ma:root="true" ma:fieldsID="9722f91a27ae4aeaa1bd0f5c842d0019" ns2:_="" ns3:_="">
    <xsd:import namespace="83360442-5dec-4955-8a74-e48fe25ec838"/>
    <xsd:import namespace="162f643a-7b80-4d38-9450-1e488627f74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360442-5dec-4955-8a74-e48fe25ec83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4897631-8002-4167-8b20-1409df4a837c}" ma:internalName="TaxCatchAll" ma:showField="CatchAllData" ma:web="83360442-5dec-4955-8a74-e48fe25ec8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2f643a-7b80-4d38-9450-1e488627f7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989fe73-3383-41d1-9f05-ce8a0a359f2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53FE25-BDA4-48DA-9BA7-48045ED802C0}">
  <ds:schemaRefs>
    <ds:schemaRef ds:uri="http://schemas.microsoft.com/office/2006/metadata/properties"/>
    <ds:schemaRef ds:uri="http://schemas.microsoft.com/office/infopath/2007/PartnerControls"/>
    <ds:schemaRef ds:uri="83360442-5dec-4955-8a74-e48fe25ec838"/>
    <ds:schemaRef ds:uri="162f643a-7b80-4d38-9450-1e488627f741"/>
  </ds:schemaRefs>
</ds:datastoreItem>
</file>

<file path=customXml/itemProps2.xml><?xml version="1.0" encoding="utf-8"?>
<ds:datastoreItem xmlns:ds="http://schemas.openxmlformats.org/officeDocument/2006/customXml" ds:itemID="{5DDF4837-FD20-482E-8DD3-F24A74379D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ECA2C8-6A15-4D4E-900B-74FFAD8E0E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360442-5dec-4955-8a74-e48fe25ec838"/>
    <ds:schemaRef ds:uri="162f643a-7b80-4d38-9450-1e488627f7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</TotalTime>
  <Words>575</Words>
  <Application>Microsoft Office PowerPoint</Application>
  <PresentationFormat>On-screen Show (4:3)</PresentationFormat>
  <Paragraphs>83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Bierstadt</vt:lpstr>
      <vt:lpstr>Office Theme</vt:lpstr>
      <vt:lpstr>PowerPoint Presentation</vt:lpstr>
      <vt:lpstr>PowerPoint Presentation</vt:lpstr>
      <vt:lpstr>PowerPoint Presentation</vt:lpstr>
      <vt:lpstr>Purpose</vt:lpstr>
      <vt:lpstr>Competition Format</vt:lpstr>
      <vt:lpstr>Menu &amp; Rules</vt:lpstr>
      <vt:lpstr>Scoring Breakdown (100 pts)</vt:lpstr>
      <vt:lpstr>Major Deductions and Disqualifications</vt:lpstr>
      <vt:lpstr>Key Takeaways</vt:lpstr>
      <vt:lpstr>PowerPoint Presentation</vt:lpstr>
      <vt:lpstr>Purpose</vt:lpstr>
      <vt:lpstr>Competition Format</vt:lpstr>
      <vt:lpstr>Proposal &amp; Presentation Elements</vt:lpstr>
      <vt:lpstr>Scoring Breakdown (200 pts)</vt:lpstr>
      <vt:lpstr>Deductions and Disqualifications</vt:lpstr>
      <vt:lpstr>Key Takeaways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Courtney Hamm</dc:creator>
  <cp:keywords/>
  <dc:description>generated using python-pptx</dc:description>
  <cp:lastModifiedBy>Courtney Hamm</cp:lastModifiedBy>
  <cp:revision>2</cp:revision>
  <dcterms:created xsi:type="dcterms:W3CDTF">2013-01-27T09:14:16Z</dcterms:created>
  <dcterms:modified xsi:type="dcterms:W3CDTF">2025-10-14T17:40:30Z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0x010100A7FDCF3104A07244BF459662B7AA6C88</vt:lpwstr>
  </property>
  <property fmtid="{D5CDD505-2E9C-101B-9397-08002B2CF9AE}" pid="3" name="MediaServiceImageTags">
    <vt:lpwstr/>
  </property>
</Properties>
</file>