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3"/>
  </p:notesMasterIdLst>
  <p:sldIdLst>
    <p:sldId id="266" r:id="rId5"/>
    <p:sldId id="267" r:id="rId6"/>
    <p:sldId id="268" r:id="rId7"/>
    <p:sldId id="269" r:id="rId8"/>
    <p:sldId id="270" r:id="rId9"/>
    <p:sldId id="271" r:id="rId10"/>
    <p:sldId id="272" r:id="rId11"/>
    <p:sldId id="273" r:id="rId12"/>
    <p:sldId id="274" r:id="rId13"/>
    <p:sldId id="275" r:id="rId14"/>
    <p:sldId id="276" r:id="rId15"/>
    <p:sldId id="277" r:id="rId16"/>
    <p:sldId id="278" r:id="rId17"/>
    <p:sldId id="279" r:id="rId18"/>
    <p:sldId id="280" r:id="rId19"/>
    <p:sldId id="281" r:id="rId20"/>
    <p:sldId id="282" r:id="rId21"/>
    <p:sldId id="28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841E82-9D8C-40F9-A5E1-AE0618B1BCC9}" v="1" dt="2025-07-31T15:38:25.7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44" autoAdjust="0"/>
    <p:restoredTop sz="81643" autoAdjust="0"/>
  </p:normalViewPr>
  <p:slideViewPr>
    <p:cSldViewPr snapToGrid="0">
      <p:cViewPr varScale="1">
        <p:scale>
          <a:sx n="59" d="100"/>
          <a:sy n="59" d="100"/>
        </p:scale>
        <p:origin x="76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0966E5-B658-419C-9F1D-2DCD07C47248}" type="datetimeFigureOut">
              <a:rPr lang="en-US" smtClean="0"/>
              <a:t>7/31/2025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906306-0875-48FC-B63B-6F04D9E6EFE8}" type="slidenum">
              <a:rPr lang="en-US" smtClean="0"/>
              <a:t>‹#›</a:t>
            </a:fld>
            <a:endParaRPr lang="en-US" dirty="0"/>
          </a:p>
        </p:txBody>
      </p:sp>
    </p:spTree>
    <p:extLst>
      <p:ext uri="{BB962C8B-B14F-4D97-AF65-F5344CB8AC3E}">
        <p14:creationId xmlns:p14="http://schemas.microsoft.com/office/powerpoint/2010/main" val="2284189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906306-0875-48FC-B63B-6F04D9E6EFE8}" type="slidenum">
              <a:rPr lang="en-US" smtClean="0"/>
              <a:t>1</a:t>
            </a:fld>
            <a:endParaRPr lang="en-US" dirty="0"/>
          </a:p>
        </p:txBody>
      </p:sp>
    </p:spTree>
    <p:extLst>
      <p:ext uri="{BB962C8B-B14F-4D97-AF65-F5344CB8AC3E}">
        <p14:creationId xmlns:p14="http://schemas.microsoft.com/office/powerpoint/2010/main" val="14205151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Font typeface="+mj-lt"/>
              <a:buAutoNum type="arabicPeriod"/>
            </a:pPr>
            <a:r>
              <a:rPr lang="en-US" sz="1200" b="0" i="0" u="none" strike="noStrike" kern="1200" baseline="0" dirty="0">
                <a:solidFill>
                  <a:schemeClr val="tx1"/>
                </a:solidFill>
                <a:latin typeface="+mn-lt"/>
                <a:ea typeface="+mn-ea"/>
                <a:cs typeface="+mn-cs"/>
              </a:rPr>
              <a:t>Prepare the batter according to the crêpe recipe.</a:t>
            </a:r>
          </a:p>
          <a:p>
            <a:pPr marL="228600" indent="-228600">
              <a:buFont typeface="+mj-lt"/>
              <a:buAutoNum type="arabicPeriod"/>
            </a:pPr>
            <a:r>
              <a:rPr lang="en-US" sz="1200" b="0" i="0" u="none" strike="noStrike" kern="1200" baseline="0" dirty="0">
                <a:solidFill>
                  <a:schemeClr val="tx1"/>
                </a:solidFill>
                <a:latin typeface="+mn-lt"/>
                <a:ea typeface="+mn-ea"/>
                <a:cs typeface="+mn-cs"/>
              </a:rPr>
              <a:t>While letting the batter rest, heat the crêpe/sauté pan.</a:t>
            </a:r>
          </a:p>
          <a:p>
            <a:pPr marL="228600" indent="-228600">
              <a:buFont typeface="+mj-lt"/>
              <a:buAutoNum type="arabicPeriod"/>
            </a:pPr>
            <a:r>
              <a:rPr lang="en-US" sz="1200" b="0" i="0" u="none" strike="noStrike" kern="1200" baseline="0" dirty="0">
                <a:solidFill>
                  <a:schemeClr val="tx1"/>
                </a:solidFill>
                <a:latin typeface="+mn-lt"/>
                <a:ea typeface="+mn-ea"/>
                <a:cs typeface="+mn-cs"/>
              </a:rPr>
              <a:t>Lightly coat the pan with oil, clarified butter, or a nonstick spray.</a:t>
            </a:r>
          </a:p>
          <a:p>
            <a:pPr marL="228600" indent="-228600">
              <a:buFont typeface="+mj-lt"/>
              <a:buAutoNum type="arabicPeriod"/>
            </a:pPr>
            <a:r>
              <a:rPr lang="en-US" sz="1200" b="0" i="0" u="none" strike="noStrike" kern="1200" baseline="0" dirty="0">
                <a:solidFill>
                  <a:schemeClr val="tx1"/>
                </a:solidFill>
                <a:latin typeface="+mn-lt"/>
                <a:ea typeface="+mn-ea"/>
                <a:cs typeface="+mn-cs"/>
              </a:rPr>
              <a:t>When the surface is hot, pour the crêpe batter onto it. Swirl the batter until it forms a round shape up the side of the pan.</a:t>
            </a:r>
          </a:p>
          <a:p>
            <a:pPr marL="228600" indent="-228600">
              <a:buFont typeface="+mj-lt"/>
              <a:buAutoNum type="arabicPeriod"/>
            </a:pPr>
            <a:r>
              <a:rPr lang="en-US" sz="1200" b="0" i="0" u="none" strike="noStrike" kern="1200" baseline="0" dirty="0">
                <a:solidFill>
                  <a:schemeClr val="tx1"/>
                </a:solidFill>
                <a:latin typeface="+mn-lt"/>
                <a:ea typeface="+mn-ea"/>
                <a:cs typeface="+mn-cs"/>
              </a:rPr>
              <a:t>Note that it is essential not to overpour the batter. Just use enough to coat the bottom of the pan.</a:t>
            </a:r>
          </a:p>
        </p:txBody>
      </p:sp>
      <p:sp>
        <p:nvSpPr>
          <p:cNvPr id="4" name="Slide Number Placeholder 3"/>
          <p:cNvSpPr>
            <a:spLocks noGrp="1"/>
          </p:cNvSpPr>
          <p:nvPr>
            <p:ph type="sldNum" sz="quarter" idx="10"/>
          </p:nvPr>
        </p:nvSpPr>
        <p:spPr/>
        <p:txBody>
          <a:bodyPr/>
          <a:lstStyle/>
          <a:p>
            <a:fld id="{15906306-0875-48FC-B63B-6F04D9E6EFE8}" type="slidenum">
              <a:rPr lang="en-US" smtClean="0"/>
              <a:t>10</a:t>
            </a:fld>
            <a:endParaRPr lang="en-US" dirty="0"/>
          </a:p>
        </p:txBody>
      </p:sp>
    </p:spTree>
    <p:extLst>
      <p:ext uri="{BB962C8B-B14F-4D97-AF65-F5344CB8AC3E}">
        <p14:creationId xmlns:p14="http://schemas.microsoft.com/office/powerpoint/2010/main" val="13591404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Font typeface="+mj-lt"/>
              <a:buAutoNum type="arabicPeriod" startAt="5"/>
            </a:pPr>
            <a:r>
              <a:rPr lang="en-US" sz="1200" b="0" i="0" u="none" strike="noStrike" kern="1200" baseline="0" dirty="0">
                <a:solidFill>
                  <a:schemeClr val="tx1"/>
                </a:solidFill>
                <a:latin typeface="+mn-lt"/>
                <a:ea typeface="+mn-ea"/>
                <a:cs typeface="+mn-cs"/>
              </a:rPr>
              <a:t>Turn the item and completely cook it on the other side.</a:t>
            </a:r>
          </a:p>
          <a:p>
            <a:pPr marL="228600" indent="-228600">
              <a:buFont typeface="+mj-lt"/>
              <a:buAutoNum type="arabicPeriod" startAt="5"/>
            </a:pPr>
            <a:r>
              <a:rPr lang="en-US" sz="1200" b="0" i="0" u="none" strike="noStrike" kern="1200" baseline="0" dirty="0">
                <a:solidFill>
                  <a:schemeClr val="tx1"/>
                </a:solidFill>
                <a:latin typeface="+mn-lt"/>
                <a:ea typeface="+mn-ea"/>
                <a:cs typeface="+mn-cs"/>
              </a:rPr>
              <a:t>Remove the light-golden-brown crêpe and place it on a parchment-lined sheet pan to cool.</a:t>
            </a:r>
          </a:p>
          <a:p>
            <a:pPr marL="228600" indent="-228600">
              <a:buFont typeface="+mj-lt"/>
              <a:buAutoNum type="arabicPeriod" startAt="5"/>
            </a:pPr>
            <a:r>
              <a:rPr lang="en-US" sz="1200" b="0" i="0" u="none" strike="noStrike" kern="1200" baseline="0" dirty="0">
                <a:solidFill>
                  <a:schemeClr val="tx1"/>
                </a:solidFill>
                <a:latin typeface="+mn-lt"/>
                <a:ea typeface="+mn-ea"/>
                <a:cs typeface="+mn-cs"/>
              </a:rPr>
              <a:t>Serve finished crêpes with fresh fruit or a fruit compote.</a:t>
            </a:r>
            <a:endParaRPr lang="en-US" dirty="0"/>
          </a:p>
        </p:txBody>
      </p:sp>
      <p:sp>
        <p:nvSpPr>
          <p:cNvPr id="4" name="Slide Number Placeholder 3"/>
          <p:cNvSpPr>
            <a:spLocks noGrp="1"/>
          </p:cNvSpPr>
          <p:nvPr>
            <p:ph type="sldNum" sz="quarter" idx="10"/>
          </p:nvPr>
        </p:nvSpPr>
        <p:spPr/>
        <p:txBody>
          <a:bodyPr/>
          <a:lstStyle/>
          <a:p>
            <a:fld id="{15906306-0875-48FC-B63B-6F04D9E6EFE8}" type="slidenum">
              <a:rPr lang="en-US" smtClean="0"/>
              <a:t>11</a:t>
            </a:fld>
            <a:endParaRPr lang="en-US" dirty="0"/>
          </a:p>
        </p:txBody>
      </p:sp>
    </p:spTree>
    <p:extLst>
      <p:ext uri="{BB962C8B-B14F-4D97-AF65-F5344CB8AC3E}">
        <p14:creationId xmlns:p14="http://schemas.microsoft.com/office/powerpoint/2010/main" val="13934228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Font typeface="+mj-lt"/>
              <a:buAutoNum type="arabicPeriod"/>
            </a:pPr>
            <a:r>
              <a:rPr lang="en-US" sz="1200" b="0" i="0" u="none" strike="noStrike" kern="1200" baseline="0" dirty="0">
                <a:solidFill>
                  <a:schemeClr val="tx1"/>
                </a:solidFill>
                <a:latin typeface="+mn-lt"/>
                <a:ea typeface="+mn-ea"/>
                <a:cs typeface="+mn-cs"/>
              </a:rPr>
              <a:t>Prepare the batter according to the waffle recipe.</a:t>
            </a:r>
          </a:p>
          <a:p>
            <a:pPr marL="228600" indent="-228600">
              <a:buFont typeface="+mj-lt"/>
              <a:buAutoNum type="arabicPeriod"/>
            </a:pPr>
            <a:r>
              <a:rPr lang="en-US" sz="1200" b="0" i="0" u="none" strike="noStrike" kern="1200" baseline="0" dirty="0">
                <a:solidFill>
                  <a:schemeClr val="tx1"/>
                </a:solidFill>
                <a:latin typeface="+mn-lt"/>
                <a:ea typeface="+mn-ea"/>
                <a:cs typeface="+mn-cs"/>
              </a:rPr>
              <a:t>While letting the batter rest, heat the waffle iron.</a:t>
            </a:r>
          </a:p>
          <a:p>
            <a:pPr marL="228600" indent="-228600">
              <a:buFont typeface="+mj-lt"/>
              <a:buAutoNum type="arabicPeriod"/>
            </a:pPr>
            <a:r>
              <a:rPr lang="en-US" sz="1200" b="0" i="0" u="none" strike="noStrike" kern="1200" baseline="0" dirty="0">
                <a:solidFill>
                  <a:schemeClr val="tx1"/>
                </a:solidFill>
                <a:latin typeface="+mn-lt"/>
                <a:ea typeface="+mn-ea"/>
                <a:cs typeface="+mn-cs"/>
              </a:rPr>
              <a:t>Lightly coat the waffle iron with oil, clarified butter, or a nonstick spray.</a:t>
            </a:r>
          </a:p>
          <a:p>
            <a:pPr marL="228600" indent="-228600">
              <a:buFont typeface="+mj-lt"/>
              <a:buAutoNum type="arabicPeriod"/>
            </a:pPr>
            <a:r>
              <a:rPr lang="en-US" sz="1200" b="0" i="0" u="none" strike="noStrike" kern="1200" baseline="0" dirty="0">
                <a:solidFill>
                  <a:schemeClr val="tx1"/>
                </a:solidFill>
                <a:latin typeface="+mn-lt"/>
                <a:ea typeface="+mn-ea"/>
                <a:cs typeface="+mn-cs"/>
              </a:rPr>
              <a:t>When the surface is hot, pour the batter onto it. Close the waffle iron.</a:t>
            </a:r>
          </a:p>
          <a:p>
            <a:pPr marL="228600" indent="-228600">
              <a:buFont typeface="+mj-lt"/>
              <a:buAutoNum type="arabicPeriod"/>
            </a:pPr>
            <a:r>
              <a:rPr lang="en-US" sz="1200" b="0" i="0" u="none" strike="noStrike" kern="1200" baseline="0" dirty="0">
                <a:solidFill>
                  <a:schemeClr val="tx1"/>
                </a:solidFill>
                <a:latin typeface="+mn-lt"/>
                <a:ea typeface="+mn-ea"/>
                <a:cs typeface="+mn-cs"/>
              </a:rPr>
              <a:t>Cook the waffle until it turns golden brown. Different waffle irons require different cooking times; adjust the timing as necessary.</a:t>
            </a:r>
          </a:p>
          <a:p>
            <a:pPr marL="228600" indent="-228600">
              <a:buFont typeface="+mj-lt"/>
              <a:buAutoNum type="arabicPeriod"/>
            </a:pPr>
            <a:r>
              <a:rPr lang="en-US" sz="1200" b="0" i="0" u="none" strike="noStrike" kern="1200" baseline="0" dirty="0">
                <a:solidFill>
                  <a:schemeClr val="tx1"/>
                </a:solidFill>
                <a:latin typeface="+mn-lt"/>
                <a:ea typeface="+mn-ea"/>
                <a:cs typeface="+mn-cs"/>
              </a:rPr>
              <a:t>Remove the waffle to a serving plate and garnish appropriately.</a:t>
            </a:r>
            <a:endParaRPr lang="en-US" dirty="0"/>
          </a:p>
        </p:txBody>
      </p:sp>
      <p:sp>
        <p:nvSpPr>
          <p:cNvPr id="4" name="Slide Number Placeholder 3"/>
          <p:cNvSpPr>
            <a:spLocks noGrp="1"/>
          </p:cNvSpPr>
          <p:nvPr>
            <p:ph type="sldNum" sz="quarter" idx="10"/>
          </p:nvPr>
        </p:nvSpPr>
        <p:spPr/>
        <p:txBody>
          <a:bodyPr/>
          <a:lstStyle/>
          <a:p>
            <a:fld id="{15906306-0875-48FC-B63B-6F04D9E6EFE8}" type="slidenum">
              <a:rPr lang="en-US" smtClean="0"/>
              <a:t>12</a:t>
            </a:fld>
            <a:endParaRPr lang="en-US" dirty="0"/>
          </a:p>
        </p:txBody>
      </p:sp>
    </p:spTree>
    <p:extLst>
      <p:ext uri="{BB962C8B-B14F-4D97-AF65-F5344CB8AC3E}">
        <p14:creationId xmlns:p14="http://schemas.microsoft.com/office/powerpoint/2010/main" val="28153692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Font typeface="+mj-lt"/>
              <a:buAutoNum type="arabicPeriod"/>
            </a:pPr>
            <a:r>
              <a:rPr lang="en-US" sz="1200" b="0" i="0" u="none" strike="noStrike" kern="1200" baseline="0" dirty="0">
                <a:solidFill>
                  <a:schemeClr val="tx1"/>
                </a:solidFill>
                <a:latin typeface="+mn-lt"/>
                <a:ea typeface="+mn-ea"/>
                <a:cs typeface="+mn-cs"/>
              </a:rPr>
              <a:t>Prepare the egg-milk mixture according to the French toast recipe.</a:t>
            </a:r>
          </a:p>
          <a:p>
            <a:pPr marL="228600" indent="-228600">
              <a:buFont typeface="+mj-lt"/>
              <a:buAutoNum type="arabicPeriod"/>
            </a:pPr>
            <a:r>
              <a:rPr lang="en-US" sz="1200" b="0" i="0" u="none" strike="noStrike" kern="1200" baseline="0" dirty="0">
                <a:solidFill>
                  <a:schemeClr val="tx1"/>
                </a:solidFill>
                <a:latin typeface="+mn-lt"/>
                <a:ea typeface="+mn-ea"/>
                <a:cs typeface="+mn-cs"/>
              </a:rPr>
              <a:t>Place the egg-milk mixture into an ice bath to keep it cold; heat the pan or griddle.</a:t>
            </a:r>
          </a:p>
          <a:p>
            <a:pPr marL="228600" indent="-228600">
              <a:buFont typeface="+mj-lt"/>
              <a:buAutoNum type="arabicPeriod"/>
            </a:pPr>
            <a:r>
              <a:rPr lang="en-US" sz="1200" b="0" i="0" u="none" strike="noStrike" kern="1200" baseline="0" dirty="0">
                <a:solidFill>
                  <a:schemeClr val="tx1"/>
                </a:solidFill>
                <a:latin typeface="+mn-lt"/>
                <a:ea typeface="+mn-ea"/>
                <a:cs typeface="+mn-cs"/>
              </a:rPr>
              <a:t>Lightly coat the pan or griddle with oil, clarified butter, or a nonstick spray.</a:t>
            </a:r>
          </a:p>
          <a:p>
            <a:pPr marL="228600" indent="-228600">
              <a:buFont typeface="+mj-lt"/>
              <a:buAutoNum type="arabicPeriod"/>
            </a:pPr>
            <a:r>
              <a:rPr lang="en-US" sz="1200" b="0" i="0" u="none" strike="noStrike" kern="1200" baseline="0" dirty="0">
                <a:solidFill>
                  <a:schemeClr val="tx1"/>
                </a:solidFill>
                <a:latin typeface="+mn-lt"/>
                <a:ea typeface="+mn-ea"/>
                <a:cs typeface="+mn-cs"/>
              </a:rPr>
              <a:t>When the surface of the pan or griddle is hot, dip the bread in the egg-milk mixture, coating both sides. Then place it onto the heated surface.</a:t>
            </a:r>
          </a:p>
          <a:p>
            <a:pPr marL="228600" indent="-228600">
              <a:buFont typeface="+mj-lt"/>
              <a:buAutoNum type="arabicPeriod"/>
            </a:pPr>
            <a:r>
              <a:rPr lang="en-US" sz="1200" b="0" i="0" u="none" strike="noStrike" kern="1200" baseline="0" dirty="0">
                <a:solidFill>
                  <a:schemeClr val="tx1"/>
                </a:solidFill>
                <a:latin typeface="+mn-lt"/>
                <a:ea typeface="+mn-ea"/>
                <a:cs typeface="+mn-cs"/>
              </a:rPr>
              <a:t>Allow the bottom to cook until golden brown, then flip one time and completely cook it on the other side.</a:t>
            </a:r>
          </a:p>
          <a:p>
            <a:pPr marL="228600" indent="-228600">
              <a:buFont typeface="+mj-lt"/>
              <a:buAutoNum type="arabicPeriod"/>
            </a:pPr>
            <a:r>
              <a:rPr lang="en-US" sz="1200" b="0" i="0" u="none" strike="noStrike" kern="1200" baseline="0" dirty="0">
                <a:solidFill>
                  <a:schemeClr val="tx1"/>
                </a:solidFill>
                <a:latin typeface="+mn-lt"/>
                <a:ea typeface="+mn-ea"/>
                <a:cs typeface="+mn-cs"/>
              </a:rPr>
              <a:t>Remove the cooked French toast to a plate and garnish appropriately.</a:t>
            </a:r>
          </a:p>
          <a:p>
            <a:pPr marL="0" indent="0">
              <a:buFont typeface="+mj-lt"/>
              <a:buNone/>
            </a:pPr>
            <a:endParaRPr lang="en-US" sz="1200" b="0" i="0" u="none" strike="noStrike" kern="1200" baseline="0" dirty="0">
              <a:solidFill>
                <a:schemeClr val="tx1"/>
              </a:solidFill>
              <a:latin typeface="+mn-lt"/>
              <a:ea typeface="+mn-ea"/>
              <a:cs typeface="+mn-cs"/>
            </a:endParaRPr>
          </a:p>
          <a:p>
            <a:pPr marL="0" indent="0">
              <a:buFont typeface="+mj-lt"/>
              <a:buNone/>
            </a:pPr>
            <a:r>
              <a:rPr lang="en-US" sz="1200" b="0" i="0" u="none" strike="noStrike" kern="1200" baseline="0" dirty="0">
                <a:solidFill>
                  <a:schemeClr val="tx1"/>
                </a:solidFill>
                <a:latin typeface="+mn-lt"/>
                <a:ea typeface="+mn-ea"/>
                <a:cs typeface="+mn-cs"/>
              </a:rPr>
              <a:t>Note: French toast can be “stuffed”—filled with items such as fruit or flavored cream cheese.</a:t>
            </a:r>
            <a:endParaRPr lang="en-US" dirty="0"/>
          </a:p>
        </p:txBody>
      </p:sp>
      <p:sp>
        <p:nvSpPr>
          <p:cNvPr id="4" name="Slide Number Placeholder 3"/>
          <p:cNvSpPr>
            <a:spLocks noGrp="1"/>
          </p:cNvSpPr>
          <p:nvPr>
            <p:ph type="sldNum" sz="quarter" idx="10"/>
          </p:nvPr>
        </p:nvSpPr>
        <p:spPr/>
        <p:txBody>
          <a:bodyPr/>
          <a:lstStyle/>
          <a:p>
            <a:fld id="{15906306-0875-48FC-B63B-6F04D9E6EFE8}" type="slidenum">
              <a:rPr lang="en-US" smtClean="0"/>
              <a:t>13</a:t>
            </a:fld>
            <a:endParaRPr lang="en-US" dirty="0"/>
          </a:p>
        </p:txBody>
      </p:sp>
    </p:spTree>
    <p:extLst>
      <p:ext uri="{BB962C8B-B14F-4D97-AF65-F5344CB8AC3E}">
        <p14:creationId xmlns:p14="http://schemas.microsoft.com/office/powerpoint/2010/main" val="14959977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Operations often include breakfast meats, such as bacon, sausage, ham,</a:t>
            </a:r>
          </a:p>
          <a:p>
            <a:r>
              <a:rPr lang="en-US" sz="1200" b="0" i="0" u="none" strike="noStrike" kern="1200" baseline="0" dirty="0">
                <a:solidFill>
                  <a:schemeClr val="tx1"/>
                </a:solidFill>
                <a:latin typeface="+mn-lt"/>
                <a:ea typeface="+mn-ea"/>
                <a:cs typeface="+mn-cs"/>
              </a:rPr>
              <a:t>Canadian bacon, or hash, to complete the breakfast meal.</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Bacon and sausage: </a:t>
            </a:r>
            <a:r>
              <a:rPr lang="en-US" sz="1200" b="0" i="0" u="none" strike="noStrike" kern="1200" baseline="0" dirty="0">
                <a:solidFill>
                  <a:schemeClr val="tx1"/>
                </a:solidFill>
                <a:latin typeface="+mn-lt"/>
                <a:ea typeface="+mn-ea"/>
                <a:cs typeface="+mn-cs"/>
              </a:rPr>
              <a:t>Food preparers can cook bacon and sausage in advance.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Bacon is about 70 percent fat and shrinks quite a bit. It can be cooked until it is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crisp, and then drained of fat. Sausage should be cooked completely through—</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slightly browned on the outside, but juicy on the inside. Some restaurant and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foodservice operations have begun using precooked bacon and sausage to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reduce labor cost and equipment requirements.</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Ham and Canadian bacon: </a:t>
            </a:r>
            <a:r>
              <a:rPr lang="en-US" sz="1200" b="0" i="0" u="none" strike="noStrike" kern="1200" baseline="0" dirty="0">
                <a:solidFill>
                  <a:schemeClr val="tx1"/>
                </a:solidFill>
                <a:latin typeface="+mn-lt"/>
                <a:ea typeface="+mn-ea"/>
                <a:cs typeface="+mn-cs"/>
              </a:rPr>
              <a:t>Ham for breakfast service is a smoked or cured item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that only needs to be heated and browned slightly on a griddle or under the broiler.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Canadian bacon is boneless pork loin that has been cured and smoked. It is cooked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the same way as ham—by heating and browning it. If ham and Canadian bacon are</a:t>
            </a:r>
          </a:p>
          <a:p>
            <a:r>
              <a:rPr lang="en-US" sz="1200" b="0" i="0" u="none" strike="noStrike" kern="1200" baseline="0" dirty="0">
                <a:solidFill>
                  <a:schemeClr val="tx1"/>
                </a:solidFill>
                <a:latin typeface="+mn-lt"/>
                <a:ea typeface="+mn-ea"/>
                <a:cs typeface="+mn-cs"/>
              </a:rPr>
              <a:t>held too long, it will reduce the quality of the food. It is important to cook them as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close to service as is practical.</a:t>
            </a:r>
            <a:endParaRPr lang="en-US" dirty="0"/>
          </a:p>
        </p:txBody>
      </p:sp>
      <p:sp>
        <p:nvSpPr>
          <p:cNvPr id="4" name="Slide Number Placeholder 3"/>
          <p:cNvSpPr>
            <a:spLocks noGrp="1"/>
          </p:cNvSpPr>
          <p:nvPr>
            <p:ph type="sldNum" sz="quarter" idx="10"/>
          </p:nvPr>
        </p:nvSpPr>
        <p:spPr/>
        <p:txBody>
          <a:bodyPr/>
          <a:lstStyle/>
          <a:p>
            <a:fld id="{15906306-0875-48FC-B63B-6F04D9E6EFE8}" type="slidenum">
              <a:rPr lang="en-US" smtClean="0"/>
              <a:t>14</a:t>
            </a:fld>
            <a:endParaRPr lang="en-US" dirty="0"/>
          </a:p>
        </p:txBody>
      </p:sp>
    </p:spTree>
    <p:extLst>
      <p:ext uri="{BB962C8B-B14F-4D97-AF65-F5344CB8AC3E}">
        <p14:creationId xmlns:p14="http://schemas.microsoft.com/office/powerpoint/2010/main" val="30544476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Font typeface="+mj-lt"/>
              <a:buAutoNum type="arabicPeriod"/>
            </a:pPr>
            <a:r>
              <a:rPr lang="en-US" sz="1200" b="0" i="0" u="none" strike="noStrike" kern="1200" baseline="0" dirty="0">
                <a:solidFill>
                  <a:schemeClr val="tx1"/>
                </a:solidFill>
                <a:latin typeface="+mn-lt"/>
                <a:ea typeface="+mn-ea"/>
                <a:cs typeface="+mn-cs"/>
              </a:rPr>
              <a:t>Cook bacon in a fry pan or on a griddle over medium heat.</a:t>
            </a:r>
          </a:p>
          <a:p>
            <a:pPr marL="228600" indent="-228600">
              <a:buFont typeface="+mj-lt"/>
              <a:buAutoNum type="arabicPeriod"/>
            </a:pPr>
            <a:r>
              <a:rPr lang="en-US" sz="1200" b="0" i="0" u="none" strike="noStrike" kern="1200" baseline="0" dirty="0">
                <a:solidFill>
                  <a:schemeClr val="tx1"/>
                </a:solidFill>
                <a:latin typeface="+mn-lt"/>
                <a:ea typeface="+mn-ea"/>
                <a:cs typeface="+mn-cs"/>
              </a:rPr>
              <a:t>Alternatively, place bacon on sheet pans and bake it at 375°F (191°C) in a standard oven until it is crisp and brown as desired.</a:t>
            </a:r>
          </a:p>
          <a:p>
            <a:pPr marL="228600" indent="-228600">
              <a:buFont typeface="+mj-lt"/>
              <a:buAutoNum type="arabicPeriod"/>
            </a:pPr>
            <a:r>
              <a:rPr lang="en-US" sz="1200" b="0" i="0" u="none" strike="noStrike" kern="1200" baseline="0" dirty="0">
                <a:solidFill>
                  <a:schemeClr val="tx1"/>
                </a:solidFill>
                <a:latin typeface="+mn-lt"/>
                <a:ea typeface="+mn-ea"/>
                <a:cs typeface="+mn-cs"/>
              </a:rPr>
              <a:t>Monitor the bacon and turn it as needed to ensure even cooking and browning.</a:t>
            </a:r>
            <a:endParaRPr lang="en-US" dirty="0"/>
          </a:p>
        </p:txBody>
      </p:sp>
      <p:sp>
        <p:nvSpPr>
          <p:cNvPr id="4" name="Slide Number Placeholder 3"/>
          <p:cNvSpPr>
            <a:spLocks noGrp="1"/>
          </p:cNvSpPr>
          <p:nvPr>
            <p:ph type="sldNum" sz="quarter" idx="10"/>
          </p:nvPr>
        </p:nvSpPr>
        <p:spPr/>
        <p:txBody>
          <a:bodyPr/>
          <a:lstStyle/>
          <a:p>
            <a:fld id="{15906306-0875-48FC-B63B-6F04D9E6EFE8}" type="slidenum">
              <a:rPr lang="en-US" smtClean="0"/>
              <a:t>15</a:t>
            </a:fld>
            <a:endParaRPr lang="en-US" dirty="0"/>
          </a:p>
        </p:txBody>
      </p:sp>
    </p:spTree>
    <p:extLst>
      <p:ext uri="{BB962C8B-B14F-4D97-AF65-F5344CB8AC3E}">
        <p14:creationId xmlns:p14="http://schemas.microsoft.com/office/powerpoint/2010/main" val="3790970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Fish: </a:t>
            </a:r>
            <a:r>
              <a:rPr lang="en-US" sz="1200" b="0" i="0" u="none" strike="noStrike" kern="1200" baseline="0" dirty="0">
                <a:solidFill>
                  <a:schemeClr val="tx1"/>
                </a:solidFill>
                <a:latin typeface="+mn-lt"/>
                <a:ea typeface="+mn-ea"/>
                <a:cs typeface="+mn-cs"/>
              </a:rPr>
              <a:t>Foodservice operations often offer fish, such as smoked salmon (also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called lox) or trout, on breakfast and brunch menus. Generally, these items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are served cold. So all such fish items should remain properly refrigerated</a:t>
            </a:r>
          </a:p>
          <a:p>
            <a:r>
              <a:rPr lang="en-US" sz="1200" b="0" i="0" u="none" strike="noStrike" kern="1200" baseline="0" dirty="0">
                <a:solidFill>
                  <a:schemeClr val="tx1"/>
                </a:solidFill>
                <a:latin typeface="+mn-lt"/>
                <a:ea typeface="+mn-ea"/>
                <a:cs typeface="+mn-cs"/>
              </a:rPr>
              <a:t>until as close to service as possible. Items such as broiled trout are particularly</a:t>
            </a:r>
          </a:p>
          <a:p>
            <a:r>
              <a:rPr lang="en-US" sz="1200" b="0" i="0" u="none" strike="noStrike" kern="1200" baseline="0" dirty="0">
                <a:solidFill>
                  <a:schemeClr val="tx1"/>
                </a:solidFill>
                <a:latin typeface="+mn-lt"/>
                <a:ea typeface="+mn-ea"/>
                <a:cs typeface="+mn-cs"/>
              </a:rPr>
              <a:t>popular for breakfast at certain types of resorts. Kippers—whole herrings</a:t>
            </a:r>
          </a:p>
          <a:p>
            <a:r>
              <a:rPr lang="en-US" sz="1200" b="0" i="0" u="none" strike="noStrike" kern="1200" baseline="0" dirty="0">
                <a:solidFill>
                  <a:schemeClr val="tx1"/>
                </a:solidFill>
                <a:latin typeface="+mn-lt"/>
                <a:ea typeface="+mn-ea"/>
                <a:cs typeface="+mn-cs"/>
              </a:rPr>
              <a:t>that have been sliced in half from head to tail, gutted, salted or pickled, and</a:t>
            </a:r>
          </a:p>
          <a:p>
            <a:r>
              <a:rPr lang="en-US" sz="1200" b="0" i="0" u="none" strike="noStrike" kern="1200" baseline="0" dirty="0">
                <a:solidFill>
                  <a:schemeClr val="tx1"/>
                </a:solidFill>
                <a:latin typeface="+mn-lt"/>
                <a:ea typeface="+mn-ea"/>
                <a:cs typeface="+mn-cs"/>
              </a:rPr>
              <a:t>smoked—may be served in an authentic English “fry up” breakfast.</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Hash: </a:t>
            </a:r>
            <a:r>
              <a:rPr lang="en-US" sz="1200" b="0" i="0" u="none" strike="noStrike" kern="1200" baseline="0" dirty="0">
                <a:solidFill>
                  <a:schemeClr val="tx1"/>
                </a:solidFill>
                <a:latin typeface="+mn-lt"/>
                <a:ea typeface="+mn-ea"/>
                <a:cs typeface="+mn-cs"/>
              </a:rPr>
              <a:t>Hash is a mixture of chopped meat (fresh, smoked, or cured), potatoes,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and onions. For example, corned beef hash is one popular version. The ratio</a:t>
            </a:r>
          </a:p>
          <a:p>
            <a:r>
              <a:rPr lang="en-US" sz="1200" b="0" i="0" u="none" strike="noStrike" kern="1200" baseline="0" dirty="0">
                <a:solidFill>
                  <a:schemeClr val="tx1"/>
                </a:solidFill>
                <a:latin typeface="+mn-lt"/>
                <a:ea typeface="+mn-ea"/>
                <a:cs typeface="+mn-cs"/>
              </a:rPr>
              <a:t>of meat to vegetable is not an exact one, and the cook can include a wide</a:t>
            </a:r>
          </a:p>
          <a:p>
            <a:r>
              <a:rPr lang="en-US" sz="1200" b="0" i="0" u="none" strike="noStrike" kern="1200" baseline="0" dirty="0">
                <a:solidFill>
                  <a:schemeClr val="tx1"/>
                </a:solidFill>
                <a:latin typeface="+mn-lt"/>
                <a:ea typeface="+mn-ea"/>
                <a:cs typeface="+mn-cs"/>
              </a:rPr>
              <a:t>variety of vegetables to give the dish color and flavor. The goal of the dish</a:t>
            </a:r>
          </a:p>
          <a:p>
            <a:r>
              <a:rPr lang="en-US" sz="1200" b="0" i="0" u="none" strike="noStrike" kern="1200" baseline="0" dirty="0">
                <a:solidFill>
                  <a:schemeClr val="tx1"/>
                </a:solidFill>
                <a:latin typeface="+mn-lt"/>
                <a:ea typeface="+mn-ea"/>
                <a:cs typeface="+mn-cs"/>
              </a:rPr>
              <a:t>is to achieve a flavorful balance of meat, potatoes, and onion. Hash can be</a:t>
            </a:r>
          </a:p>
          <a:p>
            <a:r>
              <a:rPr lang="en-US" sz="1200" b="0" i="0" u="none" strike="noStrike" kern="1200" baseline="0" dirty="0">
                <a:solidFill>
                  <a:schemeClr val="tx1"/>
                </a:solidFill>
                <a:latin typeface="+mn-lt"/>
                <a:ea typeface="+mn-ea"/>
                <a:cs typeface="+mn-cs"/>
              </a:rPr>
              <a:t>prepared from leftover meat. The meat should always be of high quality;</a:t>
            </a:r>
          </a:p>
          <a:p>
            <a:r>
              <a:rPr lang="en-US" sz="1200" b="0" i="0" u="none" strike="noStrike" kern="1200" baseline="0" dirty="0">
                <a:solidFill>
                  <a:schemeClr val="tx1"/>
                </a:solidFill>
                <a:latin typeface="+mn-lt"/>
                <a:ea typeface="+mn-ea"/>
                <a:cs typeface="+mn-cs"/>
              </a:rPr>
              <a:t>otherwise, the result will not be a quality product. Hash is often formed into</a:t>
            </a:r>
          </a:p>
          <a:p>
            <a:r>
              <a:rPr lang="en-US" sz="1200" b="0" i="0" u="none" strike="noStrike" kern="1200" baseline="0" dirty="0">
                <a:solidFill>
                  <a:schemeClr val="tx1"/>
                </a:solidFill>
                <a:latin typeface="+mn-lt"/>
                <a:ea typeface="+mn-ea"/>
                <a:cs typeface="+mn-cs"/>
              </a:rPr>
              <a:t>patties and fried.</a:t>
            </a:r>
            <a:endParaRPr lang="en-US" dirty="0"/>
          </a:p>
        </p:txBody>
      </p:sp>
      <p:sp>
        <p:nvSpPr>
          <p:cNvPr id="4" name="Slide Number Placeholder 3"/>
          <p:cNvSpPr>
            <a:spLocks noGrp="1"/>
          </p:cNvSpPr>
          <p:nvPr>
            <p:ph type="sldNum" sz="quarter" idx="10"/>
          </p:nvPr>
        </p:nvSpPr>
        <p:spPr/>
        <p:txBody>
          <a:bodyPr/>
          <a:lstStyle/>
          <a:p>
            <a:fld id="{15906306-0875-48FC-B63B-6F04D9E6EFE8}" type="slidenum">
              <a:rPr lang="en-US" smtClean="0"/>
              <a:t>16</a:t>
            </a:fld>
            <a:endParaRPr lang="en-US" dirty="0"/>
          </a:p>
        </p:txBody>
      </p:sp>
    </p:spTree>
    <p:extLst>
      <p:ext uri="{BB962C8B-B14F-4D97-AF65-F5344CB8AC3E}">
        <p14:creationId xmlns:p14="http://schemas.microsoft.com/office/powerpoint/2010/main" val="7305689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Starches and fruit are also a common part of breakfast service. Starches may</a:t>
            </a:r>
          </a:p>
          <a:p>
            <a:r>
              <a:rPr lang="en-US" sz="1200" b="0" i="0" u="none" strike="noStrike" kern="1200" baseline="0" dirty="0">
                <a:solidFill>
                  <a:schemeClr val="tx1"/>
                </a:solidFill>
                <a:latin typeface="+mn-lt"/>
                <a:ea typeface="+mn-ea"/>
                <a:cs typeface="+mn-cs"/>
              </a:rPr>
              <a:t>include cereals, breads, potatoes, grits, and others. Grapefruit, berries, melons,</a:t>
            </a:r>
          </a:p>
          <a:p>
            <a:r>
              <a:rPr lang="en-US" sz="1200" b="0" i="0" u="none" strike="noStrike" kern="1200" baseline="0" dirty="0">
                <a:solidFill>
                  <a:schemeClr val="tx1"/>
                </a:solidFill>
                <a:latin typeface="+mn-lt"/>
                <a:ea typeface="+mn-ea"/>
                <a:cs typeface="+mn-cs"/>
              </a:rPr>
              <a:t>and other fruits and fruit juices are common for breakfast.</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Grits: </a:t>
            </a:r>
            <a:r>
              <a:rPr lang="en-US" sz="1200" b="0" i="0" u="none" strike="noStrike" kern="1200" baseline="0" dirty="0">
                <a:solidFill>
                  <a:schemeClr val="tx1"/>
                </a:solidFill>
                <a:latin typeface="+mn-lt"/>
                <a:ea typeface="+mn-ea"/>
                <a:cs typeface="+mn-cs"/>
              </a:rPr>
              <a:t>Grits are made from a Native American ground corn called hominy. Grits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are usually boiled in water, seasoned with salt and pepper, and served with butter</a:t>
            </a:r>
          </a:p>
          <a:p>
            <a:r>
              <a:rPr lang="en-US" sz="1200" b="0" i="0" u="none" strike="noStrike" kern="1200" baseline="0" dirty="0">
                <a:solidFill>
                  <a:schemeClr val="tx1"/>
                </a:solidFill>
                <a:latin typeface="+mn-lt"/>
                <a:ea typeface="+mn-ea"/>
                <a:cs typeface="+mn-cs"/>
              </a:rPr>
              <a:t>or sugar. See Figure 4.10. They may be finished with cheese, bacon, sausage,</a:t>
            </a:r>
          </a:p>
          <a:p>
            <a:r>
              <a:rPr lang="en-US" sz="1200" b="0" i="0" u="none" strike="noStrike" kern="1200" baseline="0" dirty="0">
                <a:solidFill>
                  <a:schemeClr val="tx1"/>
                </a:solidFill>
                <a:latin typeface="+mn-lt"/>
                <a:ea typeface="+mn-ea"/>
                <a:cs typeface="+mn-cs"/>
              </a:rPr>
              <a:t>or red-eye gravy—a thin sauce that is made from pan drippings of sausage or</a:t>
            </a:r>
          </a:p>
          <a:p>
            <a:r>
              <a:rPr lang="en-US" sz="1200" b="0" i="0" u="none" strike="noStrike" kern="1200" baseline="0" dirty="0">
                <a:solidFill>
                  <a:schemeClr val="tx1"/>
                </a:solidFill>
                <a:latin typeface="+mn-lt"/>
                <a:ea typeface="+mn-ea"/>
                <a:cs typeface="+mn-cs"/>
              </a:rPr>
              <a:t>ham and black coffee. Grits are considered a staple in the southern United States.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“Charleston-style grits” are boiled in milk instead of water, which makes them creamy.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Similar to polenta, leftover grits are often cut into shapes and fried in oil, butter, or</a:t>
            </a:r>
          </a:p>
          <a:p>
            <a:r>
              <a:rPr lang="en-US" sz="1200" b="0" i="0" u="none" strike="noStrike" kern="1200" baseline="0" dirty="0">
                <a:solidFill>
                  <a:schemeClr val="tx1"/>
                </a:solidFill>
                <a:latin typeface="+mn-lt"/>
                <a:ea typeface="+mn-ea"/>
                <a:cs typeface="+mn-cs"/>
              </a:rPr>
              <a:t>bacon fat.</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Cereals: </a:t>
            </a:r>
            <a:r>
              <a:rPr lang="en-US" sz="1200" b="0" i="0" u="none" strike="noStrike" kern="1200" baseline="0" dirty="0">
                <a:solidFill>
                  <a:schemeClr val="tx1"/>
                </a:solidFill>
                <a:latin typeface="+mn-lt"/>
                <a:ea typeface="+mn-ea"/>
                <a:cs typeface="+mn-cs"/>
              </a:rPr>
              <a:t>Hot and cold cereals have become more popular as breakfast entrées.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They include a wide variety of choices, from wheat to oat bran to granola. Cold</a:t>
            </a:r>
          </a:p>
          <a:p>
            <a:r>
              <a:rPr lang="en-US" sz="1200" b="0" i="0" u="none" strike="noStrike" kern="1200" baseline="0" dirty="0">
                <a:solidFill>
                  <a:schemeClr val="tx1"/>
                </a:solidFill>
                <a:latin typeface="+mn-lt"/>
                <a:ea typeface="+mn-ea"/>
                <a:cs typeface="+mn-cs"/>
              </a:rPr>
              <a:t>cereals are simply served with milk or cream, sugar, and fresh fruit, such as</a:t>
            </a:r>
          </a:p>
          <a:p>
            <a:r>
              <a:rPr lang="en-US" sz="1200" b="0" i="0" u="none" strike="noStrike" kern="1200" baseline="0" dirty="0">
                <a:solidFill>
                  <a:schemeClr val="tx1"/>
                </a:solidFill>
                <a:latin typeface="+mn-lt"/>
                <a:ea typeface="+mn-ea"/>
                <a:cs typeface="+mn-cs"/>
              </a:rPr>
              <a:t>sliced bananas or strawberries. Cold, prepackaged cereals need no formal</a:t>
            </a:r>
          </a:p>
          <a:p>
            <a:r>
              <a:rPr lang="en-US" sz="1200" b="0" i="0" u="none" strike="noStrike" kern="1200" baseline="0" dirty="0">
                <a:solidFill>
                  <a:schemeClr val="tx1"/>
                </a:solidFill>
                <a:latin typeface="+mn-lt"/>
                <a:ea typeface="+mn-ea"/>
                <a:cs typeface="+mn-cs"/>
              </a:rPr>
              <a:t>preparation. There are two categories of hot cereal: (1) whole, cracked, or</a:t>
            </a:r>
          </a:p>
          <a:p>
            <a:r>
              <a:rPr lang="en-US" sz="1200" b="0" i="0" u="none" strike="noStrike" kern="1200" baseline="0" dirty="0">
                <a:solidFill>
                  <a:schemeClr val="tx1"/>
                </a:solidFill>
                <a:latin typeface="+mn-lt"/>
                <a:ea typeface="+mn-ea"/>
                <a:cs typeface="+mn-cs"/>
              </a:rPr>
              <a:t>flaked grains (oatmeal and cracked wheat) and (2) granular grains (farina and</a:t>
            </a:r>
          </a:p>
          <a:p>
            <a:r>
              <a:rPr lang="en-US" sz="1200" b="0" i="0" u="none" strike="noStrike" kern="1200" baseline="0" dirty="0">
                <a:solidFill>
                  <a:schemeClr val="tx1"/>
                </a:solidFill>
                <a:latin typeface="+mn-lt"/>
                <a:ea typeface="+mn-ea"/>
                <a:cs typeface="+mn-cs"/>
              </a:rPr>
              <a:t>cornmeal). When preparing hot cereal, be sure to measure the correct amount</a:t>
            </a:r>
          </a:p>
          <a:p>
            <a:r>
              <a:rPr lang="en-US" sz="1200" b="0" i="0" u="none" strike="noStrike" kern="1200" baseline="0" dirty="0">
                <a:solidFill>
                  <a:schemeClr val="tx1"/>
                </a:solidFill>
                <a:latin typeface="+mn-lt"/>
                <a:ea typeface="+mn-ea"/>
                <a:cs typeface="+mn-cs"/>
              </a:rPr>
              <a:t>of water, salt, and cereal according to package directions. Adding milk makes</a:t>
            </a:r>
          </a:p>
          <a:p>
            <a:r>
              <a:rPr lang="en-US" sz="1200" b="0" i="0" u="none" strike="noStrike" kern="1200" baseline="0" dirty="0">
                <a:solidFill>
                  <a:schemeClr val="tx1"/>
                </a:solidFill>
                <a:latin typeface="+mn-lt"/>
                <a:ea typeface="+mn-ea"/>
                <a:cs typeface="+mn-cs"/>
              </a:rPr>
              <a:t>the cereal creamier—and more expensive. When using milk, watch the pot to</a:t>
            </a:r>
          </a:p>
          <a:p>
            <a:r>
              <a:rPr lang="en-US" sz="1200" b="0" i="0" u="none" strike="noStrike" kern="1200" baseline="0" dirty="0">
                <a:solidFill>
                  <a:schemeClr val="tx1"/>
                </a:solidFill>
                <a:latin typeface="+mn-lt"/>
                <a:ea typeface="+mn-ea"/>
                <a:cs typeface="+mn-cs"/>
              </a:rPr>
              <a:t>make sure the milk does not boil or scorch it. Always add the cereal to the liquid</a:t>
            </a:r>
          </a:p>
          <a:p>
            <a:r>
              <a:rPr lang="en-US" sz="1200" b="0" i="0" u="none" strike="noStrike" kern="1200" baseline="0" dirty="0">
                <a:solidFill>
                  <a:schemeClr val="tx1"/>
                </a:solidFill>
                <a:latin typeface="+mn-lt"/>
                <a:ea typeface="+mn-ea"/>
                <a:cs typeface="+mn-cs"/>
              </a:rPr>
              <a:t>slowly, stirring constantly to prevent lumps. “Instant” hot cereals are precooked</a:t>
            </a:r>
          </a:p>
          <a:p>
            <a:r>
              <a:rPr lang="en-US" sz="1200" b="0" i="0" u="none" strike="noStrike" kern="1200" baseline="0" dirty="0">
                <a:solidFill>
                  <a:schemeClr val="tx1"/>
                </a:solidFill>
                <a:latin typeface="+mn-lt"/>
                <a:ea typeface="+mn-ea"/>
                <a:cs typeface="+mn-cs"/>
              </a:rPr>
              <a:t>and dried cereals that are reconstituted in hot water or milk. These cereals have</a:t>
            </a:r>
          </a:p>
          <a:p>
            <a:r>
              <a:rPr lang="en-US" sz="1200" b="0" i="0" u="none" strike="noStrike" kern="1200" baseline="0" dirty="0">
                <a:solidFill>
                  <a:schemeClr val="tx1"/>
                </a:solidFill>
                <a:latin typeface="+mn-lt"/>
                <a:ea typeface="+mn-ea"/>
                <a:cs typeface="+mn-cs"/>
              </a:rPr>
              <a:t>become popular in homes and commercial kitchens because they need little</a:t>
            </a:r>
          </a:p>
          <a:p>
            <a:r>
              <a:rPr lang="en-US" sz="1200" b="0" i="0" u="none" strike="noStrike" kern="1200" baseline="0" dirty="0">
                <a:solidFill>
                  <a:schemeClr val="tx1"/>
                </a:solidFill>
                <a:latin typeface="+mn-lt"/>
                <a:ea typeface="+mn-ea"/>
                <a:cs typeface="+mn-cs"/>
              </a:rPr>
              <a:t>preparation time and do not lump easily. To prevent hot cereals from drying out,</a:t>
            </a:r>
          </a:p>
          <a:p>
            <a:r>
              <a:rPr lang="en-US" sz="1200" b="0" i="0" u="none" strike="noStrike" kern="1200" baseline="0" dirty="0">
                <a:solidFill>
                  <a:schemeClr val="tx1"/>
                </a:solidFill>
                <a:latin typeface="+mn-lt"/>
                <a:ea typeface="+mn-ea"/>
                <a:cs typeface="+mn-cs"/>
              </a:rPr>
              <a:t>keep them covered until they are served. Oatmeal, cream of wheat or rice, grits,</a:t>
            </a:r>
          </a:p>
          <a:p>
            <a:r>
              <a:rPr lang="en-US" sz="1200" b="0" i="0" u="none" strike="noStrike" kern="1200" baseline="0" dirty="0">
                <a:solidFill>
                  <a:schemeClr val="tx1"/>
                </a:solidFill>
                <a:latin typeface="+mn-lt"/>
                <a:ea typeface="+mn-ea"/>
                <a:cs typeface="+mn-cs"/>
              </a:rPr>
              <a:t>and cornmeal mush are all typical hot cereals. Some kitchens, however, prefer to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make their own granola, often serving it with yogurt and fresh or stewed fruit.</a:t>
            </a:r>
            <a:endParaRPr lang="en-US" dirty="0"/>
          </a:p>
        </p:txBody>
      </p:sp>
      <p:sp>
        <p:nvSpPr>
          <p:cNvPr id="4" name="Slide Number Placeholder 3"/>
          <p:cNvSpPr>
            <a:spLocks noGrp="1"/>
          </p:cNvSpPr>
          <p:nvPr>
            <p:ph type="sldNum" sz="quarter" idx="10"/>
          </p:nvPr>
        </p:nvSpPr>
        <p:spPr/>
        <p:txBody>
          <a:bodyPr/>
          <a:lstStyle/>
          <a:p>
            <a:fld id="{15906306-0875-48FC-B63B-6F04D9E6EFE8}" type="slidenum">
              <a:rPr lang="en-US" smtClean="0"/>
              <a:t>17</a:t>
            </a:fld>
            <a:endParaRPr lang="en-US" dirty="0"/>
          </a:p>
        </p:txBody>
      </p:sp>
    </p:spTree>
    <p:extLst>
      <p:ext uri="{BB962C8B-B14F-4D97-AF65-F5344CB8AC3E}">
        <p14:creationId xmlns:p14="http://schemas.microsoft.com/office/powerpoint/2010/main" val="11907183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Breads and Pastries: </a:t>
            </a:r>
            <a:r>
              <a:rPr lang="en-US" sz="1200" b="0" i="0" u="none" strike="noStrike" kern="1200" baseline="0" dirty="0">
                <a:solidFill>
                  <a:schemeClr val="tx1"/>
                </a:solidFill>
                <a:latin typeface="+mn-lt"/>
                <a:ea typeface="+mn-ea"/>
                <a:cs typeface="+mn-cs"/>
              </a:rPr>
              <a:t>One of the most common breakfast breads in the United States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is the simple slice of toast. Slices of toasted white, wheat, or sourdough breads, for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example, are served at many breakfast tables. Other examples of breakfast breads</a:t>
            </a:r>
          </a:p>
          <a:p>
            <a:r>
              <a:rPr lang="en-US" sz="1200" b="0" i="0" u="none" strike="noStrike" kern="1200" baseline="0" dirty="0">
                <a:solidFill>
                  <a:schemeClr val="tx1"/>
                </a:solidFill>
                <a:latin typeface="+mn-lt"/>
                <a:ea typeface="+mn-ea"/>
                <a:cs typeface="+mn-cs"/>
              </a:rPr>
              <a:t>and pastry options include bagels, biscuits, muffins, croissants, doughnuts, cornbread,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coffee cake, English muffins, and sweet rolls. See Figure 4.12. Chefs typically serve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breakfast breads hot or warm, accompanied by butter, honey, cream cheese,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marmalade, or jam.</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Potatoes: </a:t>
            </a:r>
            <a:r>
              <a:rPr lang="en-US" sz="1200" b="0" i="0" u="none" strike="noStrike" kern="1200" baseline="0" dirty="0">
                <a:solidFill>
                  <a:schemeClr val="tx1"/>
                </a:solidFill>
                <a:latin typeface="+mn-lt"/>
                <a:ea typeface="+mn-ea"/>
                <a:cs typeface="+mn-cs"/>
              </a:rPr>
              <a:t>Potatoes are prepared in a variety of ways for breakfast and brunch.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Most often chefs make them into hashed brown potatoes or home fries. Hashed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brown potatoes, or hash browns, are prepared by steaming or simmering the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potatoes in lightly salted water and then peeling, chilling, and shredding the potatoes.</a:t>
            </a:r>
          </a:p>
          <a:p>
            <a:r>
              <a:rPr lang="en-US" sz="1200" b="0" i="0" u="none" strike="noStrike" kern="1200" baseline="0" dirty="0">
                <a:solidFill>
                  <a:schemeClr val="tx1"/>
                </a:solidFill>
                <a:latin typeface="+mn-lt"/>
                <a:ea typeface="+mn-ea"/>
                <a:cs typeface="+mn-cs"/>
              </a:rPr>
              <a:t>The shredded potatoes are then cooked on a lightly oiled griddle on medium</a:t>
            </a:r>
          </a:p>
          <a:p>
            <a:r>
              <a:rPr lang="en-US" sz="1200" b="0" i="0" u="none" strike="noStrike" kern="1200" baseline="0" dirty="0">
                <a:solidFill>
                  <a:schemeClr val="tx1"/>
                </a:solidFill>
                <a:latin typeface="+mn-lt"/>
                <a:ea typeface="+mn-ea"/>
                <a:cs typeface="+mn-cs"/>
              </a:rPr>
              <a:t>heat to a light golden brown on both sides. Home fries are raw potatoes that</a:t>
            </a:r>
          </a:p>
          <a:p>
            <a:r>
              <a:rPr lang="en-US" sz="1200" b="0" i="0" u="none" strike="noStrike" kern="1200" baseline="0" dirty="0">
                <a:solidFill>
                  <a:schemeClr val="tx1"/>
                </a:solidFill>
                <a:latin typeface="+mn-lt"/>
                <a:ea typeface="+mn-ea"/>
                <a:cs typeface="+mn-cs"/>
              </a:rPr>
              <a:t>have been peeled and then sliced, diced, or shredded. They are cooked on a</a:t>
            </a:r>
          </a:p>
          <a:p>
            <a:r>
              <a:rPr lang="en-US" sz="1200" b="0" i="0" u="none" strike="noStrike" kern="1200" baseline="0" dirty="0">
                <a:solidFill>
                  <a:schemeClr val="tx1"/>
                </a:solidFill>
                <a:latin typeface="+mn-lt"/>
                <a:ea typeface="+mn-ea"/>
                <a:cs typeface="+mn-cs"/>
              </a:rPr>
              <a:t>well-oiled griddle, or pan-fried until golden brown and cooked through. While</a:t>
            </a:r>
          </a:p>
          <a:p>
            <a:r>
              <a:rPr lang="en-US" sz="1200" b="0" i="0" u="none" strike="noStrike" kern="1200" baseline="0" dirty="0">
                <a:solidFill>
                  <a:schemeClr val="tx1"/>
                </a:solidFill>
                <a:latin typeface="+mn-lt"/>
                <a:ea typeface="+mn-ea"/>
                <a:cs typeface="+mn-cs"/>
              </a:rPr>
              <a:t>cooking, season hash browns and home-fried potatoes well.</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Fruit: </a:t>
            </a:r>
            <a:r>
              <a:rPr lang="en-US" sz="1200" b="0" i="0" u="none" strike="noStrike" kern="1200" baseline="0" dirty="0">
                <a:solidFill>
                  <a:schemeClr val="tx1"/>
                </a:solidFill>
                <a:latin typeface="+mn-lt"/>
                <a:ea typeface="+mn-ea"/>
                <a:cs typeface="+mn-cs"/>
              </a:rPr>
              <a:t>A number of fruits are commonly associated with the breakfast table.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Halved grapefruit, either raw or broiled with brown sugar, is very popular on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breakfast menus. Although fresh fruits—whole or sliced, depending on the type—</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may appear with cereals, many people enjoy a light fruit salad as part of breakfast.</a:t>
            </a:r>
          </a:p>
          <a:p>
            <a:r>
              <a:rPr lang="en-US" sz="1200" b="0" i="0" u="none" strike="noStrike" kern="1200" baseline="0" dirty="0">
                <a:solidFill>
                  <a:schemeClr val="tx1"/>
                </a:solidFill>
                <a:latin typeface="+mn-lt"/>
                <a:ea typeface="+mn-ea"/>
                <a:cs typeface="+mn-cs"/>
              </a:rPr>
              <a:t>Fruit compotes and fruit jams can add an attractive flavor and texture to the</a:t>
            </a:r>
          </a:p>
          <a:p>
            <a:r>
              <a:rPr lang="en-US" sz="1200" b="0" i="0" u="none" strike="noStrike" kern="1200" baseline="0" dirty="0">
                <a:solidFill>
                  <a:schemeClr val="tx1"/>
                </a:solidFill>
                <a:latin typeface="+mn-lt"/>
                <a:ea typeface="+mn-ea"/>
                <a:cs typeface="+mn-cs"/>
              </a:rPr>
              <a:t>breakfast table, especially when paired with bread or common breakfast</a:t>
            </a:r>
          </a:p>
          <a:p>
            <a:r>
              <a:rPr lang="en-US" sz="1200" b="0" i="0" u="none" strike="noStrike" kern="1200" baseline="0" dirty="0">
                <a:solidFill>
                  <a:schemeClr val="tx1"/>
                </a:solidFill>
                <a:latin typeface="+mn-lt"/>
                <a:ea typeface="+mn-ea"/>
                <a:cs typeface="+mn-cs"/>
              </a:rPr>
              <a:t>starches. Fruit juices, especially orange and tomato, are traditional at breakfast</a:t>
            </a:r>
          </a:p>
          <a:p>
            <a:r>
              <a:rPr lang="en-US" sz="1200" b="0" i="0" u="none" strike="noStrike" kern="1200" baseline="0" dirty="0">
                <a:solidFill>
                  <a:schemeClr val="tx1"/>
                </a:solidFill>
                <a:latin typeface="+mn-lt"/>
                <a:ea typeface="+mn-ea"/>
                <a:cs typeface="+mn-cs"/>
              </a:rPr>
              <a:t>service as well.</a:t>
            </a:r>
            <a:endParaRPr lang="en-US" dirty="0"/>
          </a:p>
        </p:txBody>
      </p:sp>
      <p:sp>
        <p:nvSpPr>
          <p:cNvPr id="4" name="Slide Number Placeholder 3"/>
          <p:cNvSpPr>
            <a:spLocks noGrp="1"/>
          </p:cNvSpPr>
          <p:nvPr>
            <p:ph type="sldNum" sz="quarter" idx="10"/>
          </p:nvPr>
        </p:nvSpPr>
        <p:spPr/>
        <p:txBody>
          <a:bodyPr/>
          <a:lstStyle/>
          <a:p>
            <a:fld id="{15906306-0875-48FC-B63B-6F04D9E6EFE8}" type="slidenum">
              <a:rPr lang="en-US" smtClean="0"/>
              <a:t>18</a:t>
            </a:fld>
            <a:endParaRPr lang="en-US" dirty="0"/>
          </a:p>
        </p:txBody>
      </p:sp>
    </p:spTree>
    <p:extLst>
      <p:ext uri="{BB962C8B-B14F-4D97-AF65-F5344CB8AC3E}">
        <p14:creationId xmlns:p14="http://schemas.microsoft.com/office/powerpoint/2010/main" val="1781108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Breakfast food in general is usually wholesome and satisfying. And there are</a:t>
            </a:r>
          </a:p>
          <a:p>
            <a:r>
              <a:rPr lang="en-US" sz="1200" b="0" i="0" u="none" strike="noStrike" kern="1200" baseline="0" dirty="0">
                <a:solidFill>
                  <a:schemeClr val="tx1"/>
                </a:solidFill>
                <a:latin typeface="+mn-lt"/>
                <a:ea typeface="+mn-ea"/>
                <a:cs typeface="+mn-cs"/>
              </a:rPr>
              <a:t>many different types of breakfast items available. Interestingly, different countries</a:t>
            </a:r>
          </a:p>
          <a:p>
            <a:r>
              <a:rPr lang="en-US" sz="1200" b="0" i="0" u="none" strike="noStrike" kern="1200" baseline="0" dirty="0">
                <a:solidFill>
                  <a:schemeClr val="tx1"/>
                </a:solidFill>
                <a:latin typeface="+mn-lt"/>
                <a:ea typeface="+mn-ea"/>
                <a:cs typeface="+mn-cs"/>
              </a:rPr>
              <a:t>offer different types of breakfast food. In Europe, for example, you may eat</a:t>
            </a:r>
          </a:p>
          <a:p>
            <a:r>
              <a:rPr lang="en-US" sz="1200" b="0" i="0" u="none" strike="noStrike" kern="1200" baseline="0" dirty="0">
                <a:solidFill>
                  <a:schemeClr val="tx1"/>
                </a:solidFill>
                <a:latin typeface="+mn-lt"/>
                <a:ea typeface="+mn-ea"/>
                <a:cs typeface="+mn-cs"/>
              </a:rPr>
              <a:t>sliced cold meats, cheese, or yogurt. In Japan, you may eat miso soup, steamed</a:t>
            </a:r>
          </a:p>
          <a:p>
            <a:r>
              <a:rPr lang="en-US" sz="1200" b="0" i="0" u="none" strike="noStrike" kern="1200" baseline="0" dirty="0">
                <a:solidFill>
                  <a:schemeClr val="tx1"/>
                </a:solidFill>
                <a:latin typeface="+mn-lt"/>
                <a:ea typeface="+mn-ea"/>
                <a:cs typeface="+mn-cs"/>
              </a:rPr>
              <a:t>rice, and grilled fish. Americans tend to like cereals and egg-based dishes.</a:t>
            </a:r>
          </a:p>
          <a:p>
            <a:r>
              <a:rPr lang="en-US" sz="1200" b="0" i="0" u="none" strike="noStrike" kern="1200" baseline="0" dirty="0">
                <a:solidFill>
                  <a:schemeClr val="tx1"/>
                </a:solidFill>
                <a:latin typeface="+mn-lt"/>
                <a:ea typeface="+mn-ea"/>
                <a:cs typeface="+mn-cs"/>
              </a:rPr>
              <a:t>While the types of dishes vary across countries, the importance of the meal is</a:t>
            </a:r>
          </a:p>
          <a:p>
            <a:r>
              <a:rPr lang="en-US" sz="1200" b="0" i="0" u="none" strike="noStrike" kern="1200" baseline="0" dirty="0">
                <a:solidFill>
                  <a:schemeClr val="tx1"/>
                </a:solidFill>
                <a:latin typeface="+mn-lt"/>
                <a:ea typeface="+mn-ea"/>
                <a:cs typeface="+mn-cs"/>
              </a:rPr>
              <a:t>the same across the world.</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the United States, there are basically three types of breakfast service</a:t>
            </a:r>
          </a:p>
          <a:p>
            <a:r>
              <a:rPr lang="en-US" sz="1200" b="0" i="0" u="none" strike="noStrike" kern="1200" baseline="0" dirty="0">
                <a:solidFill>
                  <a:schemeClr val="tx1"/>
                </a:solidFill>
                <a:latin typeface="+mn-lt"/>
                <a:ea typeface="+mn-ea"/>
                <a:cs typeface="+mn-cs"/>
              </a:rPr>
              <a:t>offered: American, English, and Continental.</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American service: This is often plated in the kitchen as ordered and served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to the guests individually on plates. It is the most common service used in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hotels and restaurants. Food may include eggs, sliced bacon, sausage,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bread or toast with jam/jelly/butter, pancakes with syrup, French toast,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coffee, tea, or juice.</a:t>
            </a:r>
          </a:p>
        </p:txBody>
      </p:sp>
      <p:sp>
        <p:nvSpPr>
          <p:cNvPr id="4" name="Slide Number Placeholder 3"/>
          <p:cNvSpPr>
            <a:spLocks noGrp="1"/>
          </p:cNvSpPr>
          <p:nvPr>
            <p:ph type="sldNum" sz="quarter" idx="10"/>
          </p:nvPr>
        </p:nvSpPr>
        <p:spPr/>
        <p:txBody>
          <a:bodyPr/>
          <a:lstStyle/>
          <a:p>
            <a:fld id="{15906306-0875-48FC-B63B-6F04D9E6EFE8}" type="slidenum">
              <a:rPr lang="en-US" smtClean="0"/>
              <a:t>2</a:t>
            </a:fld>
            <a:endParaRPr lang="en-US" dirty="0"/>
          </a:p>
        </p:txBody>
      </p:sp>
    </p:spTree>
    <p:extLst>
      <p:ext uri="{BB962C8B-B14F-4D97-AF65-F5344CB8AC3E}">
        <p14:creationId xmlns:p14="http://schemas.microsoft.com/office/powerpoint/2010/main" val="39193640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English service: In this service, the kitchen staff is responsible for the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elaborate plating of many different breakfast items. The platters are then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presented to the host or hostess at the table. The host/hostess then portions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the food onto plates that are served to the guests. The food is often very high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in fat and calories. Sometimes, this type of breakfast is referred to as a “fry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up.” It includes sausage and bacon, eggs, fried bread, fried/grilled tomatoes,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baked beans, “black pudding” (sausage with oats, pork fat, and pig’s blood),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kidneys, kippers, mushrooms, and fried potatoes.</a:t>
            </a:r>
            <a:endParaRPr lang="en-US" b="1" dirty="0"/>
          </a:p>
        </p:txBody>
      </p:sp>
      <p:sp>
        <p:nvSpPr>
          <p:cNvPr id="4" name="Slide Number Placeholder 3"/>
          <p:cNvSpPr>
            <a:spLocks noGrp="1"/>
          </p:cNvSpPr>
          <p:nvPr>
            <p:ph type="sldNum" sz="quarter" idx="10"/>
          </p:nvPr>
        </p:nvSpPr>
        <p:spPr/>
        <p:txBody>
          <a:bodyPr/>
          <a:lstStyle/>
          <a:p>
            <a:fld id="{15906306-0875-48FC-B63B-6F04D9E6EFE8}" type="slidenum">
              <a:rPr lang="en-US" smtClean="0"/>
              <a:t>3</a:t>
            </a:fld>
            <a:endParaRPr lang="en-US" dirty="0"/>
          </a:p>
        </p:txBody>
      </p:sp>
    </p:spTree>
    <p:extLst>
      <p:ext uri="{BB962C8B-B14F-4D97-AF65-F5344CB8AC3E}">
        <p14:creationId xmlns:p14="http://schemas.microsoft.com/office/powerpoint/2010/main" val="3029153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Continental service: Generally, this is a simpler self-service breakfast—an adaptation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of the American and English breakfast service. It usually includes bread, rolls, muffin,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toast with jam/marmalade, cereal with milk, juice, and coffee or tea. Sometimes brioche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and croissants may be served. This evolved because many Europeans wanted a simpler,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lighter meal.</a:t>
            </a:r>
            <a:endParaRPr lang="en-US" dirty="0"/>
          </a:p>
        </p:txBody>
      </p:sp>
      <p:sp>
        <p:nvSpPr>
          <p:cNvPr id="4" name="Slide Number Placeholder 3"/>
          <p:cNvSpPr>
            <a:spLocks noGrp="1"/>
          </p:cNvSpPr>
          <p:nvPr>
            <p:ph type="sldNum" sz="quarter" idx="10"/>
          </p:nvPr>
        </p:nvSpPr>
        <p:spPr/>
        <p:txBody>
          <a:bodyPr/>
          <a:lstStyle/>
          <a:p>
            <a:fld id="{15906306-0875-48FC-B63B-6F04D9E6EFE8}" type="slidenum">
              <a:rPr lang="en-US" smtClean="0"/>
              <a:t>4</a:t>
            </a:fld>
            <a:endParaRPr lang="en-US" dirty="0"/>
          </a:p>
        </p:txBody>
      </p:sp>
    </p:spTree>
    <p:extLst>
      <p:ext uri="{BB962C8B-B14F-4D97-AF65-F5344CB8AC3E}">
        <p14:creationId xmlns:p14="http://schemas.microsoft.com/office/powerpoint/2010/main" val="9332989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Other types of breakfast service may include a brunch or a breakfast buffet.</a:t>
            </a:r>
          </a:p>
          <a:p>
            <a:r>
              <a:rPr lang="en-US" sz="1200" b="0" i="0" u="none" strike="noStrike" kern="1200" baseline="0" dirty="0">
                <a:solidFill>
                  <a:schemeClr val="tx1"/>
                </a:solidFill>
                <a:latin typeface="+mn-lt"/>
                <a:ea typeface="+mn-ea"/>
                <a:cs typeface="+mn-cs"/>
              </a:rPr>
              <a:t>Brunch includes breakfast and luncheon menu items and is sometimes served</a:t>
            </a:r>
          </a:p>
          <a:p>
            <a:r>
              <a:rPr lang="en-US" sz="1200" b="0" i="0" u="none" strike="noStrike" kern="1200" baseline="0" dirty="0">
                <a:solidFill>
                  <a:schemeClr val="tx1"/>
                </a:solidFill>
                <a:latin typeface="+mn-lt"/>
                <a:ea typeface="+mn-ea"/>
                <a:cs typeface="+mn-cs"/>
              </a:rPr>
              <a:t>as a buffet. It is usually served as a late breakfast and early lunch. Breakfast</a:t>
            </a:r>
          </a:p>
          <a:p>
            <a:r>
              <a:rPr lang="en-US" sz="1200" b="0" i="0" u="none" strike="noStrike" kern="1200" baseline="0" dirty="0">
                <a:solidFill>
                  <a:schemeClr val="tx1"/>
                </a:solidFill>
                <a:latin typeface="+mn-lt"/>
                <a:ea typeface="+mn-ea"/>
                <a:cs typeface="+mn-cs"/>
              </a:rPr>
              <a:t>buffets may include continental items or items commonly served in American or</a:t>
            </a:r>
          </a:p>
          <a:p>
            <a:r>
              <a:rPr lang="en-US" sz="1200" b="0" i="0" u="none" strike="noStrike" kern="1200" baseline="0" dirty="0">
                <a:solidFill>
                  <a:schemeClr val="tx1"/>
                </a:solidFill>
                <a:latin typeface="+mn-lt"/>
                <a:ea typeface="+mn-ea"/>
                <a:cs typeface="+mn-cs"/>
              </a:rPr>
              <a:t>English service.</a:t>
            </a:r>
          </a:p>
        </p:txBody>
      </p:sp>
      <p:sp>
        <p:nvSpPr>
          <p:cNvPr id="4" name="Slide Number Placeholder 3"/>
          <p:cNvSpPr>
            <a:spLocks noGrp="1"/>
          </p:cNvSpPr>
          <p:nvPr>
            <p:ph type="sldNum" sz="quarter" idx="10"/>
          </p:nvPr>
        </p:nvSpPr>
        <p:spPr/>
        <p:txBody>
          <a:bodyPr/>
          <a:lstStyle/>
          <a:p>
            <a:fld id="{15906306-0875-48FC-B63B-6F04D9E6EFE8}" type="slidenum">
              <a:rPr lang="en-US" smtClean="0"/>
              <a:t>5</a:t>
            </a:fld>
            <a:endParaRPr lang="en-US" dirty="0"/>
          </a:p>
        </p:txBody>
      </p:sp>
    </p:spTree>
    <p:extLst>
      <p:ext uri="{BB962C8B-B14F-4D97-AF65-F5344CB8AC3E}">
        <p14:creationId xmlns:p14="http://schemas.microsoft.com/office/powerpoint/2010/main" val="7287854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There are many types of breakfast food. Although some traditional foods have already been mentioned (eggs, bacon, toast, etc.), there are other popular choices. These include pancakes, crêpes (CRAPES or CREPPS), waffles, and French toast. The batters for these items are simple to make, and the products do not take long to cook.</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Pancakes: </a:t>
            </a:r>
            <a:r>
              <a:rPr lang="en-US" sz="1200" b="0" i="0" u="none" strike="noStrike" kern="1200" baseline="0" dirty="0">
                <a:solidFill>
                  <a:schemeClr val="tx1"/>
                </a:solidFill>
                <a:latin typeface="+mn-lt"/>
                <a:ea typeface="+mn-ea"/>
                <a:cs typeface="+mn-cs"/>
              </a:rPr>
              <a:t>Pancakes are made with a medium-weight pour batter and cooked on an open, lightly oiled griddle.</a:t>
            </a:r>
          </a:p>
          <a:p>
            <a:r>
              <a:rPr lang="en-US" sz="1200" b="1" i="0" u="none" strike="noStrike" kern="1200" baseline="0" dirty="0">
                <a:solidFill>
                  <a:schemeClr val="tx1"/>
                </a:solidFill>
                <a:latin typeface="+mn-lt"/>
                <a:ea typeface="+mn-ea"/>
                <a:cs typeface="+mn-cs"/>
              </a:rPr>
              <a:t>Crêpes: </a:t>
            </a:r>
            <a:r>
              <a:rPr lang="en-US" sz="1200" b="0" i="0" u="none" strike="noStrike" kern="1200" baseline="0" dirty="0">
                <a:solidFill>
                  <a:schemeClr val="tx1"/>
                </a:solidFill>
                <a:latin typeface="+mn-lt"/>
                <a:ea typeface="+mn-ea"/>
                <a:cs typeface="+mn-cs"/>
              </a:rPr>
              <a:t>Crêpes are very thin pancake-type items with a high egg content. The result is a delicate, unleavened griddle cake. Crêpes are traditionally cooked in a lightly oiled, very hot sauté pan. Swedish pancakes can be made with a slightly sweetened batter that is a bit heavier than a crêpe batter. Cook these pancakes on a flat griddle or in a special fluted pan.</a:t>
            </a:r>
            <a:endParaRPr lang="en-US" dirty="0"/>
          </a:p>
          <a:p>
            <a:endParaRPr lang="en-US" dirty="0"/>
          </a:p>
        </p:txBody>
      </p:sp>
      <p:sp>
        <p:nvSpPr>
          <p:cNvPr id="4" name="Slide Number Placeholder 3"/>
          <p:cNvSpPr>
            <a:spLocks noGrp="1"/>
          </p:cNvSpPr>
          <p:nvPr>
            <p:ph type="sldNum" sz="quarter" idx="10"/>
          </p:nvPr>
        </p:nvSpPr>
        <p:spPr/>
        <p:txBody>
          <a:bodyPr/>
          <a:lstStyle/>
          <a:p>
            <a:fld id="{15906306-0875-48FC-B63B-6F04D9E6EFE8}" type="slidenum">
              <a:rPr lang="en-US" smtClean="0"/>
              <a:t>6</a:t>
            </a:fld>
            <a:endParaRPr lang="en-US" dirty="0"/>
          </a:p>
        </p:txBody>
      </p:sp>
    </p:spTree>
    <p:extLst>
      <p:ext uri="{BB962C8B-B14F-4D97-AF65-F5344CB8AC3E}">
        <p14:creationId xmlns:p14="http://schemas.microsoft.com/office/powerpoint/2010/main" val="10695330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Waffles: </a:t>
            </a:r>
            <a:r>
              <a:rPr lang="en-US" sz="1200" b="0" i="0" u="none" strike="noStrike" kern="1200" baseline="0" dirty="0">
                <a:solidFill>
                  <a:schemeClr val="tx1"/>
                </a:solidFill>
                <a:latin typeface="+mn-lt"/>
                <a:ea typeface="+mn-ea"/>
                <a:cs typeface="+mn-cs"/>
              </a:rPr>
              <a:t>Waffles are usually of medium thickness and are crispy on the outside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and soft on the inside. Use a medium-weight pour batter similar to pancake batter,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but with more egg and oil. Cook waffles in a specially designed waffle maker, or</a:t>
            </a:r>
          </a:p>
          <a:p>
            <a:r>
              <a:rPr lang="en-US" sz="1200" b="0" i="0" u="none" strike="noStrike" kern="1200" baseline="0" dirty="0">
                <a:solidFill>
                  <a:schemeClr val="tx1"/>
                </a:solidFill>
                <a:latin typeface="+mn-lt"/>
                <a:ea typeface="+mn-ea"/>
                <a:cs typeface="+mn-cs"/>
              </a:rPr>
              <a:t>iron, that creates grid-like holes or specialty designs.</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French toast: </a:t>
            </a:r>
            <a:r>
              <a:rPr lang="en-US" sz="1200" b="0" i="0" u="none" strike="noStrike" kern="1200" baseline="0" dirty="0">
                <a:solidFill>
                  <a:schemeClr val="tx1"/>
                </a:solidFill>
                <a:latin typeface="+mn-lt"/>
                <a:ea typeface="+mn-ea"/>
                <a:cs typeface="+mn-cs"/>
              </a:rPr>
              <a:t>French toast is sliced bread (preferably a day old) dipped in an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egg-and-milk mixture. Chefs often season the mixture lightly with cinnamon and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nutmeg. Cook French toast on a lightly oiled griddle or flat pan, or pan-fry it in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clarified butter in a hot sauté pan.</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Pancakes, crêpes, waffles, and French toast can be served with butter, various</a:t>
            </a:r>
          </a:p>
          <a:p>
            <a:r>
              <a:rPr lang="en-US" sz="1200" b="0" i="0" u="none" strike="noStrike" kern="1200" baseline="0" dirty="0">
                <a:solidFill>
                  <a:schemeClr val="tx1"/>
                </a:solidFill>
                <a:latin typeface="+mn-lt"/>
                <a:ea typeface="+mn-ea"/>
                <a:cs typeface="+mn-cs"/>
              </a:rPr>
              <a:t>syrups, powdered sugar, fresh fruit, fruit compotes, and/or whipped cream.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For additional variety, add ingredients such as chocolate chips or blueberries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to pancake or waffle batters.</a:t>
            </a:r>
          </a:p>
        </p:txBody>
      </p:sp>
      <p:sp>
        <p:nvSpPr>
          <p:cNvPr id="4" name="Slide Number Placeholder 3"/>
          <p:cNvSpPr>
            <a:spLocks noGrp="1"/>
          </p:cNvSpPr>
          <p:nvPr>
            <p:ph type="sldNum" sz="quarter" idx="10"/>
          </p:nvPr>
        </p:nvSpPr>
        <p:spPr/>
        <p:txBody>
          <a:bodyPr/>
          <a:lstStyle/>
          <a:p>
            <a:fld id="{15906306-0875-48FC-B63B-6F04D9E6EFE8}" type="slidenum">
              <a:rPr lang="en-US" smtClean="0"/>
              <a:t>7</a:t>
            </a:fld>
            <a:endParaRPr lang="en-US" dirty="0"/>
          </a:p>
        </p:txBody>
      </p:sp>
    </p:spTree>
    <p:extLst>
      <p:ext uri="{BB962C8B-B14F-4D97-AF65-F5344CB8AC3E}">
        <p14:creationId xmlns:p14="http://schemas.microsoft.com/office/powerpoint/2010/main" val="8317591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Font typeface="+mj-lt"/>
              <a:buAutoNum type="arabicPeriod"/>
            </a:pPr>
            <a:r>
              <a:rPr lang="en-US" sz="1200" b="0" i="0" u="none" strike="noStrike" kern="1200" baseline="0" dirty="0">
                <a:solidFill>
                  <a:schemeClr val="tx1"/>
                </a:solidFill>
                <a:latin typeface="+mn-lt"/>
                <a:ea typeface="+mn-ea"/>
                <a:cs typeface="+mn-cs"/>
              </a:rPr>
              <a:t>Prepare the batter according to the pancake recipe.</a:t>
            </a:r>
          </a:p>
          <a:p>
            <a:pPr marL="228600" indent="-228600">
              <a:buFont typeface="+mj-lt"/>
              <a:buAutoNum type="arabicPeriod"/>
            </a:pPr>
            <a:r>
              <a:rPr lang="en-US" sz="1200" b="0" i="0" u="none" strike="noStrike" kern="1200" baseline="0" dirty="0">
                <a:solidFill>
                  <a:schemeClr val="tx1"/>
                </a:solidFill>
                <a:latin typeface="+mn-lt"/>
                <a:ea typeface="+mn-ea"/>
                <a:cs typeface="+mn-cs"/>
              </a:rPr>
              <a:t>While letting the batter rest, heat the pan or griddle.</a:t>
            </a:r>
          </a:p>
          <a:p>
            <a:pPr marL="228600" indent="-228600">
              <a:buFont typeface="+mj-lt"/>
              <a:buAutoNum type="arabicPeriod"/>
            </a:pPr>
            <a:r>
              <a:rPr lang="en-US" sz="1200" b="0" i="0" u="none" strike="noStrike" kern="1200" baseline="0" dirty="0">
                <a:solidFill>
                  <a:schemeClr val="tx1"/>
                </a:solidFill>
                <a:latin typeface="+mn-lt"/>
                <a:ea typeface="+mn-ea"/>
                <a:cs typeface="+mn-cs"/>
              </a:rPr>
              <a:t>Lightly coat the pan or griddle with oil, clarified butter, or a nonstick spray.</a:t>
            </a:r>
          </a:p>
        </p:txBody>
      </p:sp>
      <p:sp>
        <p:nvSpPr>
          <p:cNvPr id="4" name="Slide Number Placeholder 3"/>
          <p:cNvSpPr>
            <a:spLocks noGrp="1"/>
          </p:cNvSpPr>
          <p:nvPr>
            <p:ph type="sldNum" sz="quarter" idx="10"/>
          </p:nvPr>
        </p:nvSpPr>
        <p:spPr/>
        <p:txBody>
          <a:bodyPr/>
          <a:lstStyle/>
          <a:p>
            <a:fld id="{15906306-0875-48FC-B63B-6F04D9E6EFE8}" type="slidenum">
              <a:rPr lang="en-US" smtClean="0"/>
              <a:t>8</a:t>
            </a:fld>
            <a:endParaRPr lang="en-US" dirty="0"/>
          </a:p>
        </p:txBody>
      </p:sp>
    </p:spTree>
    <p:extLst>
      <p:ext uri="{BB962C8B-B14F-4D97-AF65-F5344CB8AC3E}">
        <p14:creationId xmlns:p14="http://schemas.microsoft.com/office/powerpoint/2010/main" val="2863655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Font typeface="+mj-lt"/>
              <a:buAutoNum type="arabicPeriod" startAt="4"/>
            </a:pPr>
            <a:r>
              <a:rPr lang="en-US" sz="1200" b="0" i="0" u="none" strike="noStrike" kern="1200" baseline="0" dirty="0">
                <a:solidFill>
                  <a:schemeClr val="tx1"/>
                </a:solidFill>
                <a:latin typeface="+mn-lt"/>
                <a:ea typeface="+mn-ea"/>
                <a:cs typeface="+mn-cs"/>
              </a:rPr>
              <a:t>When the surface is hot, pour the batter onto it.</a:t>
            </a:r>
          </a:p>
          <a:p>
            <a:pPr marL="228600" indent="-228600">
              <a:buFont typeface="+mj-lt"/>
              <a:buAutoNum type="arabicPeriod" startAt="4"/>
            </a:pPr>
            <a:r>
              <a:rPr lang="en-US" sz="1200" b="0" i="0" u="none" strike="noStrike" kern="1200" baseline="0" dirty="0">
                <a:solidFill>
                  <a:schemeClr val="tx1"/>
                </a:solidFill>
                <a:latin typeface="+mn-lt"/>
                <a:ea typeface="+mn-ea"/>
                <a:cs typeface="+mn-cs"/>
              </a:rPr>
              <a:t>When the bottom of the pancake is golden brown, flip once and cook it on the other side.</a:t>
            </a:r>
          </a:p>
          <a:p>
            <a:pPr marL="228600" indent="-228600">
              <a:buFont typeface="+mj-lt"/>
              <a:buAutoNum type="arabicPeriod" startAt="4"/>
            </a:pPr>
            <a:r>
              <a:rPr lang="en-US" sz="1200" b="0" i="0" u="none" strike="noStrike" kern="1200" baseline="0" dirty="0">
                <a:solidFill>
                  <a:schemeClr val="tx1"/>
                </a:solidFill>
                <a:latin typeface="+mn-lt"/>
                <a:ea typeface="+mn-ea"/>
                <a:cs typeface="+mn-cs"/>
              </a:rPr>
              <a:t>Serve finished pancakes with syrup and a fruit garnish, if desired.</a:t>
            </a:r>
            <a:endParaRPr lang="en-US" dirty="0"/>
          </a:p>
        </p:txBody>
      </p:sp>
      <p:sp>
        <p:nvSpPr>
          <p:cNvPr id="4" name="Slide Number Placeholder 3"/>
          <p:cNvSpPr>
            <a:spLocks noGrp="1"/>
          </p:cNvSpPr>
          <p:nvPr>
            <p:ph type="sldNum" sz="quarter" idx="10"/>
          </p:nvPr>
        </p:nvSpPr>
        <p:spPr/>
        <p:txBody>
          <a:bodyPr/>
          <a:lstStyle/>
          <a:p>
            <a:fld id="{15906306-0875-48FC-B63B-6F04D9E6EFE8}" type="slidenum">
              <a:rPr lang="en-US" smtClean="0"/>
              <a:t>9</a:t>
            </a:fld>
            <a:endParaRPr lang="en-US" dirty="0"/>
          </a:p>
        </p:txBody>
      </p:sp>
    </p:spTree>
    <p:extLst>
      <p:ext uri="{BB962C8B-B14F-4D97-AF65-F5344CB8AC3E}">
        <p14:creationId xmlns:p14="http://schemas.microsoft.com/office/powerpoint/2010/main" val="25287979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36800" y="304800"/>
            <a:ext cx="72813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037135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48419" y="2108200"/>
            <a:ext cx="7793567"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759200" y="304800"/>
            <a:ext cx="46736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694929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165600" y="304800"/>
            <a:ext cx="44365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0589512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48001" y="304800"/>
            <a:ext cx="67902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270182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57601" y="304800"/>
            <a:ext cx="46058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133600" y="2133600"/>
            <a:ext cx="7823200" cy="38862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0046706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38401" y="304800"/>
            <a:ext cx="69934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150535" y="2116138"/>
            <a:ext cx="7789333" cy="3895725"/>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8318701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27201" y="304800"/>
            <a:ext cx="86190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7574152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57601" y="304800"/>
            <a:ext cx="46058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8703825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759201" y="304800"/>
            <a:ext cx="45550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6657533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793068" y="304800"/>
            <a:ext cx="46058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7759420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57601" y="304800"/>
            <a:ext cx="46058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596197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57600" y="304800"/>
            <a:ext cx="50461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9416768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556001" y="304800"/>
            <a:ext cx="47074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40783381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16138"/>
            <a:ext cx="7823200" cy="3895725"/>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801535" y="304800"/>
            <a:ext cx="45889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2245834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743200" y="304800"/>
            <a:ext cx="63500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6018658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Straight Connector 3"/>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5" name="Oval 4"/>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6" name="Rectangle 5"/>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7" name="Rectangle 6"/>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0"/>
          </p:nvPr>
        </p:nvSpPr>
        <p:spPr/>
        <p:txBody>
          <a:bodyPr/>
          <a:lstStyle>
            <a:lvl1pPr>
              <a:defRPr/>
            </a:lvl1pPr>
          </a:lstStyle>
          <a:p>
            <a:fld id="{25A95CCA-1E78-4190-B4D7-F4FDF2723A21}" type="slidenum">
              <a:rPr lang="en-US" altLang="en-US"/>
              <a:pPr/>
              <a:t>‹#›</a:t>
            </a:fld>
            <a:endParaRPr lang="en-US" altLang="en-US" dirty="0"/>
          </a:p>
        </p:txBody>
      </p:sp>
    </p:spTree>
    <p:extLst>
      <p:ext uri="{BB962C8B-B14F-4D97-AF65-F5344CB8AC3E}">
        <p14:creationId xmlns:p14="http://schemas.microsoft.com/office/powerpoint/2010/main" val="26709783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_picture">
    <p:spTree>
      <p:nvGrpSpPr>
        <p:cNvPr id="1" name=""/>
        <p:cNvGrpSpPr/>
        <p:nvPr/>
      </p:nvGrpSpPr>
      <p:grpSpPr>
        <a:xfrm>
          <a:off x="0" y="0"/>
          <a:ext cx="0" cy="0"/>
          <a:chOff x="0" y="0"/>
          <a:chExt cx="0" cy="0"/>
        </a:xfrm>
      </p:grpSpPr>
      <p:cxnSp>
        <p:nvCxnSpPr>
          <p:cNvPr id="6" name="Straight Connector 5"/>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7" name="Oval 6"/>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8" name="Rectangle 7"/>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9" name="Rectangle 8"/>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0" name="Rectangle 9"/>
          <p:cNvSpPr/>
          <p:nvPr userDrawn="1"/>
        </p:nvSpPr>
        <p:spPr>
          <a:xfrm>
            <a:off x="7315200" y="1295400"/>
            <a:ext cx="4470400" cy="2667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1295401"/>
            <a:ext cx="65024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1"/>
          </p:nvPr>
        </p:nvSpPr>
        <p:spPr>
          <a:xfrm>
            <a:off x="7518400" y="1447800"/>
            <a:ext cx="4064000" cy="2362200"/>
          </a:xfrm>
          <a:ln w="12700">
            <a:solidFill>
              <a:schemeClr val="bg1"/>
            </a:solidFill>
          </a:ln>
          <a:effectLst/>
        </p:spPr>
        <p:txBody>
          <a:bodyPr/>
          <a:lstStyle/>
          <a:p>
            <a:pPr lvl="0"/>
            <a:endParaRPr lang="en-US" noProof="0" dirty="0"/>
          </a:p>
        </p:txBody>
      </p:sp>
      <p:sp>
        <p:nvSpPr>
          <p:cNvPr id="11" name="Slide Number Placeholder 5"/>
          <p:cNvSpPr>
            <a:spLocks noGrp="1"/>
          </p:cNvSpPr>
          <p:nvPr>
            <p:ph type="sldNum" sz="quarter" idx="12"/>
          </p:nvPr>
        </p:nvSpPr>
        <p:spPr/>
        <p:txBody>
          <a:bodyPr/>
          <a:lstStyle>
            <a:lvl1pPr>
              <a:defRPr/>
            </a:lvl1pPr>
          </a:lstStyle>
          <a:p>
            <a:fld id="{13C3F95B-2853-4DAD-841E-3D38C6CB9CCD}" type="slidenum">
              <a:rPr lang="en-US" altLang="en-US"/>
              <a:pPr/>
              <a:t>‹#›</a:t>
            </a:fld>
            <a:endParaRPr lang="en-US" altLang="en-US" dirty="0"/>
          </a:p>
        </p:txBody>
      </p:sp>
    </p:spTree>
    <p:extLst>
      <p:ext uri="{BB962C8B-B14F-4D97-AF65-F5344CB8AC3E}">
        <p14:creationId xmlns:p14="http://schemas.microsoft.com/office/powerpoint/2010/main" val="33892159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_2_picture">
    <p:spTree>
      <p:nvGrpSpPr>
        <p:cNvPr id="1" name=""/>
        <p:cNvGrpSpPr/>
        <p:nvPr/>
      </p:nvGrpSpPr>
      <p:grpSpPr>
        <a:xfrm>
          <a:off x="0" y="0"/>
          <a:ext cx="0" cy="0"/>
          <a:chOff x="0" y="0"/>
          <a:chExt cx="0" cy="0"/>
        </a:xfrm>
      </p:grpSpPr>
      <p:cxnSp>
        <p:nvCxnSpPr>
          <p:cNvPr id="6" name="Straight Connector 5"/>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7" name="Oval 6"/>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8" name="Rectangle 7"/>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9" name="Rectangle 8"/>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0" name="Rectangle 9"/>
          <p:cNvSpPr/>
          <p:nvPr userDrawn="1"/>
        </p:nvSpPr>
        <p:spPr>
          <a:xfrm>
            <a:off x="7315200" y="1295400"/>
            <a:ext cx="4470400" cy="21336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1" name="Rectangle 10"/>
          <p:cNvSpPr/>
          <p:nvPr userDrawn="1"/>
        </p:nvSpPr>
        <p:spPr>
          <a:xfrm>
            <a:off x="7315200" y="3581400"/>
            <a:ext cx="4470400" cy="21336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1295401"/>
            <a:ext cx="65024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1"/>
          </p:nvPr>
        </p:nvSpPr>
        <p:spPr>
          <a:xfrm>
            <a:off x="7518400" y="1447800"/>
            <a:ext cx="4064000" cy="1828800"/>
          </a:xfrm>
          <a:ln w="12700">
            <a:solidFill>
              <a:schemeClr val="bg1"/>
            </a:solidFill>
          </a:ln>
          <a:effectLst/>
        </p:spPr>
        <p:txBody>
          <a:bodyPr/>
          <a:lstStyle/>
          <a:p>
            <a:pPr lvl="0"/>
            <a:endParaRPr lang="en-US" noProof="0" dirty="0"/>
          </a:p>
        </p:txBody>
      </p:sp>
      <p:sp>
        <p:nvSpPr>
          <p:cNvPr id="15" name="Picture Placeholder 4"/>
          <p:cNvSpPr>
            <a:spLocks noGrp="1"/>
          </p:cNvSpPr>
          <p:nvPr>
            <p:ph type="pic" sz="quarter" idx="13"/>
          </p:nvPr>
        </p:nvSpPr>
        <p:spPr>
          <a:xfrm>
            <a:off x="7518400" y="3733800"/>
            <a:ext cx="4064000" cy="1828800"/>
          </a:xfrm>
          <a:ln w="12700">
            <a:solidFill>
              <a:schemeClr val="bg1"/>
            </a:solidFill>
          </a:ln>
          <a:effectLst/>
        </p:spPr>
        <p:txBody>
          <a:bodyPr/>
          <a:lstStyle/>
          <a:p>
            <a:pPr lvl="0"/>
            <a:endParaRPr lang="en-US" noProof="0" dirty="0"/>
          </a:p>
        </p:txBody>
      </p:sp>
      <p:sp>
        <p:nvSpPr>
          <p:cNvPr id="12" name="Slide Number Placeholder 5"/>
          <p:cNvSpPr>
            <a:spLocks noGrp="1"/>
          </p:cNvSpPr>
          <p:nvPr>
            <p:ph type="sldNum" sz="quarter" idx="14"/>
          </p:nvPr>
        </p:nvSpPr>
        <p:spPr/>
        <p:txBody>
          <a:bodyPr/>
          <a:lstStyle>
            <a:lvl1pPr>
              <a:defRPr/>
            </a:lvl1pPr>
          </a:lstStyle>
          <a:p>
            <a:fld id="{119CF6FE-AA84-49CA-A616-D48FAE3F5A5C}" type="slidenum">
              <a:rPr lang="en-US" altLang="en-US"/>
              <a:pPr/>
              <a:t>‹#›</a:t>
            </a:fld>
            <a:endParaRPr lang="en-US" altLang="en-US" dirty="0"/>
          </a:p>
        </p:txBody>
      </p:sp>
    </p:spTree>
    <p:extLst>
      <p:ext uri="{BB962C8B-B14F-4D97-AF65-F5344CB8AC3E}">
        <p14:creationId xmlns:p14="http://schemas.microsoft.com/office/powerpoint/2010/main" val="39927553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_3_picture">
    <p:spTree>
      <p:nvGrpSpPr>
        <p:cNvPr id="1" name=""/>
        <p:cNvGrpSpPr/>
        <p:nvPr/>
      </p:nvGrpSpPr>
      <p:grpSpPr>
        <a:xfrm>
          <a:off x="0" y="0"/>
          <a:ext cx="0" cy="0"/>
          <a:chOff x="0" y="0"/>
          <a:chExt cx="0" cy="0"/>
        </a:xfrm>
      </p:grpSpPr>
      <p:cxnSp>
        <p:nvCxnSpPr>
          <p:cNvPr id="7" name="Straight Connector 6"/>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8" name="Oval 7"/>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9" name="Rectangle 8"/>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0" name="Rectangle 9"/>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1" name="Rectangle 10"/>
          <p:cNvSpPr/>
          <p:nvPr userDrawn="1"/>
        </p:nvSpPr>
        <p:spPr>
          <a:xfrm>
            <a:off x="7315200" y="990600"/>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2" name="Rectangle 11"/>
          <p:cNvSpPr/>
          <p:nvPr userDrawn="1"/>
        </p:nvSpPr>
        <p:spPr>
          <a:xfrm>
            <a:off x="7315200" y="2743200"/>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3" name="Rectangle 12"/>
          <p:cNvSpPr/>
          <p:nvPr userDrawn="1"/>
        </p:nvSpPr>
        <p:spPr>
          <a:xfrm>
            <a:off x="7315200" y="4495800"/>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1295401"/>
            <a:ext cx="65024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1"/>
          </p:nvPr>
        </p:nvSpPr>
        <p:spPr>
          <a:xfrm>
            <a:off x="7518400" y="1143000"/>
            <a:ext cx="3556000" cy="1371600"/>
          </a:xfrm>
          <a:ln w="12700">
            <a:solidFill>
              <a:schemeClr val="bg1"/>
            </a:solidFill>
          </a:ln>
          <a:effectLst/>
        </p:spPr>
        <p:txBody>
          <a:bodyPr/>
          <a:lstStyle/>
          <a:p>
            <a:pPr lvl="0"/>
            <a:endParaRPr lang="en-US" noProof="0" dirty="0"/>
          </a:p>
        </p:txBody>
      </p:sp>
      <p:sp>
        <p:nvSpPr>
          <p:cNvPr id="24" name="Picture Placeholder 4"/>
          <p:cNvSpPr>
            <a:spLocks noGrp="1"/>
          </p:cNvSpPr>
          <p:nvPr>
            <p:ph type="pic" sz="quarter" idx="13"/>
          </p:nvPr>
        </p:nvSpPr>
        <p:spPr>
          <a:xfrm>
            <a:off x="7518400" y="2895600"/>
            <a:ext cx="3556000" cy="1371600"/>
          </a:xfrm>
          <a:ln w="12700">
            <a:solidFill>
              <a:schemeClr val="bg1"/>
            </a:solidFill>
          </a:ln>
          <a:effectLst/>
        </p:spPr>
        <p:txBody>
          <a:bodyPr/>
          <a:lstStyle/>
          <a:p>
            <a:pPr lvl="0"/>
            <a:endParaRPr lang="en-US" noProof="0" dirty="0"/>
          </a:p>
        </p:txBody>
      </p:sp>
      <p:sp>
        <p:nvSpPr>
          <p:cNvPr id="26" name="Picture Placeholder 4"/>
          <p:cNvSpPr>
            <a:spLocks noGrp="1"/>
          </p:cNvSpPr>
          <p:nvPr>
            <p:ph type="pic" sz="quarter" idx="14"/>
          </p:nvPr>
        </p:nvSpPr>
        <p:spPr>
          <a:xfrm>
            <a:off x="7518400" y="4648200"/>
            <a:ext cx="3556000" cy="1371600"/>
          </a:xfrm>
          <a:ln w="12700">
            <a:solidFill>
              <a:schemeClr val="bg1"/>
            </a:solidFill>
          </a:ln>
          <a:effectLst/>
        </p:spPr>
        <p:txBody>
          <a:bodyPr/>
          <a:lstStyle/>
          <a:p>
            <a:pPr lvl="0"/>
            <a:endParaRPr lang="en-US" noProof="0" dirty="0"/>
          </a:p>
        </p:txBody>
      </p:sp>
      <p:sp>
        <p:nvSpPr>
          <p:cNvPr id="14" name="Slide Number Placeholder 5"/>
          <p:cNvSpPr>
            <a:spLocks noGrp="1"/>
          </p:cNvSpPr>
          <p:nvPr>
            <p:ph type="sldNum" sz="quarter" idx="15"/>
          </p:nvPr>
        </p:nvSpPr>
        <p:spPr/>
        <p:txBody>
          <a:bodyPr/>
          <a:lstStyle>
            <a:lvl1pPr>
              <a:defRPr/>
            </a:lvl1pPr>
          </a:lstStyle>
          <a:p>
            <a:fld id="{79903A64-BC0D-48B7-8127-B1D021A901A7}" type="slidenum">
              <a:rPr lang="en-US" altLang="en-US"/>
              <a:pPr/>
              <a:t>‹#›</a:t>
            </a:fld>
            <a:endParaRPr lang="en-US" altLang="en-US" dirty="0"/>
          </a:p>
        </p:txBody>
      </p:sp>
    </p:spTree>
    <p:extLst>
      <p:ext uri="{BB962C8B-B14F-4D97-AF65-F5344CB8AC3E}">
        <p14:creationId xmlns:p14="http://schemas.microsoft.com/office/powerpoint/2010/main" val="27556051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Column_picture_text">
    <p:spTree>
      <p:nvGrpSpPr>
        <p:cNvPr id="1" name=""/>
        <p:cNvGrpSpPr/>
        <p:nvPr/>
      </p:nvGrpSpPr>
      <p:grpSpPr>
        <a:xfrm>
          <a:off x="0" y="0"/>
          <a:ext cx="0" cy="0"/>
          <a:chOff x="0" y="0"/>
          <a:chExt cx="0" cy="0"/>
        </a:xfrm>
      </p:grpSpPr>
      <p:cxnSp>
        <p:nvCxnSpPr>
          <p:cNvPr id="7" name="Straight Connector 6"/>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8" name="Oval 7"/>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9" name="Rectangle 8"/>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0" name="Rectangle 9"/>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1" name="Rectangle 10"/>
          <p:cNvSpPr/>
          <p:nvPr userDrawn="1"/>
        </p:nvSpPr>
        <p:spPr>
          <a:xfrm>
            <a:off x="609600" y="995363"/>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2" name="Rectangle 11"/>
          <p:cNvSpPr/>
          <p:nvPr userDrawn="1"/>
        </p:nvSpPr>
        <p:spPr>
          <a:xfrm>
            <a:off x="4978400" y="995363"/>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2824482"/>
            <a:ext cx="3962400" cy="3271518"/>
          </a:xfrm>
        </p:spPr>
        <p:txBody>
          <a:bodyPr/>
          <a:lstStyle>
            <a:lvl1pPr>
              <a:defRPr sz="1600"/>
            </a:lvl1pPr>
            <a:lvl2pPr>
              <a:defRPr sz="1400"/>
            </a:lvl2pPr>
            <a:lvl3pPr>
              <a:defRPr sz="1200">
                <a:solidFill>
                  <a:srgbClr val="DEAE6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Picture Placeholder 4"/>
          <p:cNvSpPr>
            <a:spLocks noGrp="1"/>
          </p:cNvSpPr>
          <p:nvPr>
            <p:ph type="pic" sz="quarter" idx="11"/>
          </p:nvPr>
        </p:nvSpPr>
        <p:spPr>
          <a:xfrm>
            <a:off x="812800" y="1148081"/>
            <a:ext cx="3556000" cy="1371600"/>
          </a:xfrm>
          <a:ln w="12700">
            <a:solidFill>
              <a:schemeClr val="bg1"/>
            </a:solidFill>
          </a:ln>
          <a:effectLst/>
        </p:spPr>
        <p:txBody>
          <a:bodyPr/>
          <a:lstStyle/>
          <a:p>
            <a:pPr lvl="0"/>
            <a:endParaRPr lang="en-US" noProof="0" dirty="0"/>
          </a:p>
        </p:txBody>
      </p:sp>
      <p:sp>
        <p:nvSpPr>
          <p:cNvPr id="23" name="Content Placeholder 2"/>
          <p:cNvSpPr>
            <a:spLocks noGrp="1"/>
          </p:cNvSpPr>
          <p:nvPr>
            <p:ph idx="13"/>
          </p:nvPr>
        </p:nvSpPr>
        <p:spPr>
          <a:xfrm>
            <a:off x="4978400" y="2824482"/>
            <a:ext cx="3962400" cy="3271518"/>
          </a:xfrm>
        </p:spPr>
        <p:txBody>
          <a:bodyPr/>
          <a:lstStyle>
            <a:lvl1pPr>
              <a:defRPr sz="1600"/>
            </a:lvl1pPr>
            <a:lvl2pPr>
              <a:defRPr sz="1400"/>
            </a:lvl2pPr>
            <a:lvl3pPr>
              <a:defRPr sz="1200">
                <a:solidFill>
                  <a:srgbClr val="DEAE6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4" name="Picture Placeholder 4"/>
          <p:cNvSpPr>
            <a:spLocks noGrp="1"/>
          </p:cNvSpPr>
          <p:nvPr>
            <p:ph type="pic" sz="quarter" idx="14"/>
          </p:nvPr>
        </p:nvSpPr>
        <p:spPr>
          <a:xfrm>
            <a:off x="5181600" y="1148081"/>
            <a:ext cx="3556000" cy="1371600"/>
          </a:xfrm>
          <a:ln w="12700">
            <a:solidFill>
              <a:schemeClr val="bg1"/>
            </a:solidFill>
          </a:ln>
          <a:effectLst/>
        </p:spPr>
        <p:txBody>
          <a:bodyPr/>
          <a:lstStyle/>
          <a:p>
            <a:pPr lvl="0"/>
            <a:endParaRPr lang="en-US" noProof="0" dirty="0"/>
          </a:p>
        </p:txBody>
      </p:sp>
      <p:sp>
        <p:nvSpPr>
          <p:cNvPr id="13" name="Slide Number Placeholder 5"/>
          <p:cNvSpPr>
            <a:spLocks noGrp="1"/>
          </p:cNvSpPr>
          <p:nvPr>
            <p:ph type="sldNum" sz="quarter" idx="15"/>
          </p:nvPr>
        </p:nvSpPr>
        <p:spPr/>
        <p:txBody>
          <a:bodyPr/>
          <a:lstStyle>
            <a:lvl1pPr>
              <a:defRPr/>
            </a:lvl1pPr>
          </a:lstStyle>
          <a:p>
            <a:fld id="{AFF4C6BD-36C1-4525-A34B-374D608B8E3E}" type="slidenum">
              <a:rPr lang="en-US" altLang="en-US"/>
              <a:pPr/>
              <a:t>‹#›</a:t>
            </a:fld>
            <a:endParaRPr lang="en-US" altLang="en-US" dirty="0"/>
          </a:p>
        </p:txBody>
      </p:sp>
    </p:spTree>
    <p:extLst>
      <p:ext uri="{BB962C8B-B14F-4D97-AF65-F5344CB8AC3E}">
        <p14:creationId xmlns:p14="http://schemas.microsoft.com/office/powerpoint/2010/main" val="18346084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Column_picture_text">
    <p:spTree>
      <p:nvGrpSpPr>
        <p:cNvPr id="1" name=""/>
        <p:cNvGrpSpPr/>
        <p:nvPr/>
      </p:nvGrpSpPr>
      <p:grpSpPr>
        <a:xfrm>
          <a:off x="0" y="0"/>
          <a:ext cx="0" cy="0"/>
          <a:chOff x="0" y="0"/>
          <a:chExt cx="0" cy="0"/>
        </a:xfrm>
      </p:grpSpPr>
      <p:cxnSp>
        <p:nvCxnSpPr>
          <p:cNvPr id="9" name="Straight Connector 8"/>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10" name="Oval 9"/>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1" name="Rectangle 10"/>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2" name="Rectangle 11"/>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3" name="Rectangle 12"/>
          <p:cNvSpPr/>
          <p:nvPr userDrawn="1"/>
        </p:nvSpPr>
        <p:spPr>
          <a:xfrm>
            <a:off x="609600" y="995363"/>
            <a:ext cx="35560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4" name="Rectangle 13"/>
          <p:cNvSpPr/>
          <p:nvPr userDrawn="1"/>
        </p:nvSpPr>
        <p:spPr>
          <a:xfrm>
            <a:off x="4470400" y="990600"/>
            <a:ext cx="35560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5" name="Rectangle 14"/>
          <p:cNvSpPr/>
          <p:nvPr userDrawn="1"/>
        </p:nvSpPr>
        <p:spPr>
          <a:xfrm>
            <a:off x="8331200" y="995363"/>
            <a:ext cx="35560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2824482"/>
            <a:ext cx="3556000" cy="3271518"/>
          </a:xfrm>
        </p:spPr>
        <p:txBody>
          <a:bodyPr/>
          <a:lstStyle>
            <a:lvl1pPr>
              <a:defRPr sz="1600"/>
            </a:lvl1pPr>
            <a:lvl2pPr>
              <a:defRPr sz="1400"/>
            </a:lvl2pPr>
            <a:lvl3pPr>
              <a:defRPr sz="1200">
                <a:solidFill>
                  <a:srgbClr val="DEAE6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Picture Placeholder 4"/>
          <p:cNvSpPr>
            <a:spLocks noGrp="1"/>
          </p:cNvSpPr>
          <p:nvPr>
            <p:ph type="pic" sz="quarter" idx="11"/>
          </p:nvPr>
        </p:nvSpPr>
        <p:spPr>
          <a:xfrm>
            <a:off x="812800" y="1148081"/>
            <a:ext cx="3149600" cy="1371600"/>
          </a:xfrm>
          <a:ln w="12700">
            <a:solidFill>
              <a:schemeClr val="bg1"/>
            </a:solidFill>
          </a:ln>
          <a:effectLst/>
        </p:spPr>
        <p:txBody>
          <a:bodyPr/>
          <a:lstStyle/>
          <a:p>
            <a:pPr lvl="0"/>
            <a:endParaRPr lang="en-US" noProof="0" dirty="0"/>
          </a:p>
        </p:txBody>
      </p:sp>
      <p:sp>
        <p:nvSpPr>
          <p:cNvPr id="17" name="Picture Placeholder 4"/>
          <p:cNvSpPr>
            <a:spLocks noGrp="1"/>
          </p:cNvSpPr>
          <p:nvPr>
            <p:ph type="pic" sz="quarter" idx="14"/>
          </p:nvPr>
        </p:nvSpPr>
        <p:spPr>
          <a:xfrm>
            <a:off x="4673600" y="1143000"/>
            <a:ext cx="3149600" cy="1371600"/>
          </a:xfrm>
          <a:ln w="12700">
            <a:solidFill>
              <a:schemeClr val="bg1"/>
            </a:solidFill>
          </a:ln>
          <a:effectLst/>
        </p:spPr>
        <p:txBody>
          <a:bodyPr/>
          <a:lstStyle/>
          <a:p>
            <a:pPr lvl="0"/>
            <a:endParaRPr lang="en-US" noProof="0" dirty="0"/>
          </a:p>
        </p:txBody>
      </p:sp>
      <p:sp>
        <p:nvSpPr>
          <p:cNvPr id="20" name="Picture Placeholder 4"/>
          <p:cNvSpPr>
            <a:spLocks noGrp="1"/>
          </p:cNvSpPr>
          <p:nvPr>
            <p:ph type="pic" sz="quarter" idx="16"/>
          </p:nvPr>
        </p:nvSpPr>
        <p:spPr>
          <a:xfrm>
            <a:off x="8534400" y="1148080"/>
            <a:ext cx="3149600" cy="1371600"/>
          </a:xfrm>
          <a:ln w="12700">
            <a:solidFill>
              <a:schemeClr val="bg1"/>
            </a:solidFill>
          </a:ln>
          <a:effectLst/>
        </p:spPr>
        <p:txBody>
          <a:bodyPr/>
          <a:lstStyle/>
          <a:p>
            <a:pPr lvl="0"/>
            <a:endParaRPr lang="en-US" noProof="0" dirty="0"/>
          </a:p>
        </p:txBody>
      </p:sp>
      <p:sp>
        <p:nvSpPr>
          <p:cNvPr id="21" name="Content Placeholder 2"/>
          <p:cNvSpPr>
            <a:spLocks noGrp="1"/>
          </p:cNvSpPr>
          <p:nvPr>
            <p:ph idx="17"/>
          </p:nvPr>
        </p:nvSpPr>
        <p:spPr>
          <a:xfrm>
            <a:off x="4470400" y="2824483"/>
            <a:ext cx="3556000" cy="3271519"/>
          </a:xfrm>
        </p:spPr>
        <p:txBody>
          <a:bodyPr/>
          <a:lstStyle>
            <a:lvl1pPr>
              <a:defRPr sz="1600"/>
            </a:lvl1pPr>
            <a:lvl2pPr>
              <a:defRPr sz="1400"/>
            </a:lvl2pPr>
            <a:lvl3pPr>
              <a:defRPr sz="1200">
                <a:solidFill>
                  <a:srgbClr val="DEAE6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2" name="Content Placeholder 2"/>
          <p:cNvSpPr>
            <a:spLocks noGrp="1"/>
          </p:cNvSpPr>
          <p:nvPr>
            <p:ph idx="18"/>
          </p:nvPr>
        </p:nvSpPr>
        <p:spPr>
          <a:xfrm>
            <a:off x="8331200" y="2819403"/>
            <a:ext cx="3556000" cy="3276599"/>
          </a:xfrm>
        </p:spPr>
        <p:txBody>
          <a:bodyPr/>
          <a:lstStyle>
            <a:lvl1pPr>
              <a:defRPr sz="1600"/>
            </a:lvl1pPr>
            <a:lvl2pPr>
              <a:defRPr sz="1400"/>
            </a:lvl2pPr>
            <a:lvl3pPr>
              <a:defRPr sz="1200">
                <a:solidFill>
                  <a:srgbClr val="DEAE6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6" name="Slide Number Placeholder 5"/>
          <p:cNvSpPr>
            <a:spLocks noGrp="1"/>
          </p:cNvSpPr>
          <p:nvPr>
            <p:ph type="sldNum" sz="quarter" idx="19"/>
          </p:nvPr>
        </p:nvSpPr>
        <p:spPr/>
        <p:txBody>
          <a:bodyPr/>
          <a:lstStyle>
            <a:lvl1pPr>
              <a:defRPr/>
            </a:lvl1pPr>
          </a:lstStyle>
          <a:p>
            <a:fld id="{A67A285E-1B63-4A45-8EB2-18A13028D284}" type="slidenum">
              <a:rPr lang="en-US" altLang="en-US"/>
              <a:pPr/>
              <a:t>‹#›</a:t>
            </a:fld>
            <a:endParaRPr lang="en-US" altLang="en-US" dirty="0"/>
          </a:p>
        </p:txBody>
      </p:sp>
    </p:spTree>
    <p:extLst>
      <p:ext uri="{BB962C8B-B14F-4D97-AF65-F5344CB8AC3E}">
        <p14:creationId xmlns:p14="http://schemas.microsoft.com/office/powerpoint/2010/main" val="12123176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_large image">
    <p:spTree>
      <p:nvGrpSpPr>
        <p:cNvPr id="1" name=""/>
        <p:cNvGrpSpPr/>
        <p:nvPr/>
      </p:nvGrpSpPr>
      <p:grpSpPr>
        <a:xfrm>
          <a:off x="0" y="0"/>
          <a:ext cx="0" cy="0"/>
          <a:chOff x="0" y="0"/>
          <a:chExt cx="0" cy="0"/>
        </a:xfrm>
      </p:grpSpPr>
      <p:cxnSp>
        <p:nvCxnSpPr>
          <p:cNvPr id="4" name="Straight Connector 3"/>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5" name="Oval 4"/>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6" name="Rectangle 5"/>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7" name="Rectangle 6"/>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lvl1pPr>
              <a:defRPr/>
            </a:lvl1pPr>
          </a:lstStyle>
          <a:p>
            <a:r>
              <a:rPr lang="en-US" dirty="0"/>
              <a:t>Click to edit Master title style</a:t>
            </a:r>
          </a:p>
        </p:txBody>
      </p:sp>
      <p:sp>
        <p:nvSpPr>
          <p:cNvPr id="8" name="Picture Placeholder 7"/>
          <p:cNvSpPr>
            <a:spLocks noGrp="1"/>
          </p:cNvSpPr>
          <p:nvPr>
            <p:ph type="pic" sz="quarter" idx="11"/>
          </p:nvPr>
        </p:nvSpPr>
        <p:spPr>
          <a:xfrm>
            <a:off x="609600" y="1295400"/>
            <a:ext cx="10972800" cy="4800600"/>
          </a:xfrm>
        </p:spPr>
        <p:txBody>
          <a:bodyPr/>
          <a:lstStyle/>
          <a:p>
            <a:pPr lvl="0"/>
            <a:endParaRPr lang="en-US" noProof="0" dirty="0"/>
          </a:p>
        </p:txBody>
      </p:sp>
      <p:sp>
        <p:nvSpPr>
          <p:cNvPr id="9" name="Slide Number Placeholder 5"/>
          <p:cNvSpPr>
            <a:spLocks noGrp="1"/>
          </p:cNvSpPr>
          <p:nvPr>
            <p:ph type="sldNum" sz="quarter" idx="12"/>
          </p:nvPr>
        </p:nvSpPr>
        <p:spPr/>
        <p:txBody>
          <a:bodyPr/>
          <a:lstStyle>
            <a:lvl1pPr>
              <a:defRPr/>
            </a:lvl1pPr>
          </a:lstStyle>
          <a:p>
            <a:fld id="{4787857B-BF0C-4138-AF8D-3184F6830B46}" type="slidenum">
              <a:rPr lang="en-US" altLang="en-US"/>
              <a:pPr/>
              <a:t>‹#›</a:t>
            </a:fld>
            <a:endParaRPr lang="en-US" altLang="en-US" dirty="0"/>
          </a:p>
        </p:txBody>
      </p:sp>
    </p:spTree>
    <p:extLst>
      <p:ext uri="{BB962C8B-B14F-4D97-AF65-F5344CB8AC3E}">
        <p14:creationId xmlns:p14="http://schemas.microsoft.com/office/powerpoint/2010/main" val="804711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59000" y="2133600"/>
            <a:ext cx="7772400" cy="38862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802468" y="304800"/>
            <a:ext cx="65870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0373588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5" name="Oval 4"/>
          <p:cNvSpPr/>
          <p:nvPr userDrawn="1"/>
        </p:nvSpPr>
        <p:spPr>
          <a:xfrm>
            <a:off x="711200" y="6248400"/>
            <a:ext cx="711200" cy="533400"/>
          </a:xfrm>
          <a:prstGeom prst="ellipse">
            <a:avLst/>
          </a:prstGeom>
          <a:noFill/>
          <a:ln>
            <a:solidFill>
              <a:srgbClr val="4EC1B4"/>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sz="1800" dirty="0">
              <a:ln w="6350" cmpd="sng">
                <a:solidFill>
                  <a:schemeClr val="tx1"/>
                </a:solidFill>
              </a:ln>
            </a:endParaRPr>
          </a:p>
        </p:txBody>
      </p:sp>
      <p:sp>
        <p:nvSpPr>
          <p:cNvPr id="2" name="Title 1"/>
          <p:cNvSpPr>
            <a:spLocks noGrp="1"/>
          </p:cNvSpPr>
          <p:nvPr>
            <p:ph type="title"/>
          </p:nvPr>
        </p:nvSpPr>
        <p:spPr/>
        <p:txBody>
          <a:bodyPr>
            <a:normAutofit/>
          </a:bodyPr>
          <a:lstStyle>
            <a:lvl1pPr>
              <a:defRPr sz="4000"/>
            </a:lvl1pPr>
          </a:lstStyle>
          <a:p>
            <a:r>
              <a:rPr lang="en-US" dirty="0"/>
              <a:t>Click to edit Master title style</a:t>
            </a:r>
          </a:p>
        </p:txBody>
      </p:sp>
      <p:sp>
        <p:nvSpPr>
          <p:cNvPr id="3" name="Content Placeholder 2"/>
          <p:cNvSpPr>
            <a:spLocks noGrp="1"/>
          </p:cNvSpPr>
          <p:nvPr>
            <p:ph idx="1"/>
          </p:nvPr>
        </p:nvSpPr>
        <p:spPr>
          <a:xfrm>
            <a:off x="609600" y="2362203"/>
            <a:ext cx="10972800" cy="3763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3"/>
          </p:nvPr>
        </p:nvSpPr>
        <p:spPr>
          <a:xfrm>
            <a:off x="609600" y="1524003"/>
            <a:ext cx="10972800" cy="761999"/>
          </a:xfrm>
        </p:spPr>
        <p:txBody>
          <a:bodyPr>
            <a:normAutofit/>
          </a:bodyPr>
          <a:lstStyle>
            <a:lvl1pPr marL="1588" indent="-1588">
              <a:buNone/>
              <a:defRPr sz="2000"/>
            </a:lvl1pPr>
          </a:lstStyle>
          <a:p>
            <a:pPr lvl="0"/>
            <a:endParaRPr lang="en-US" dirty="0"/>
          </a:p>
        </p:txBody>
      </p:sp>
      <p:sp>
        <p:nvSpPr>
          <p:cNvPr id="6" name="Slide Number Placeholder 5"/>
          <p:cNvSpPr>
            <a:spLocks noGrp="1"/>
          </p:cNvSpPr>
          <p:nvPr>
            <p:ph type="sldNum" sz="quarter" idx="14"/>
          </p:nvPr>
        </p:nvSpPr>
        <p:spPr/>
        <p:txBody>
          <a:bodyPr/>
          <a:lstStyle>
            <a:lvl1pPr>
              <a:defRPr/>
            </a:lvl1pPr>
          </a:lstStyle>
          <a:p>
            <a:fld id="{BA0D8989-A0B8-418F-BB9D-CBE2F724BC95}" type="slidenum">
              <a:rPr lang="en-US" altLang="en-US"/>
              <a:pPr/>
              <a:t>‹#›</a:t>
            </a:fld>
            <a:endParaRPr lang="en-US" altLang="en-US" dirty="0"/>
          </a:p>
        </p:txBody>
      </p:sp>
    </p:spTree>
    <p:extLst>
      <p:ext uri="{BB962C8B-B14F-4D97-AF65-F5344CB8AC3E}">
        <p14:creationId xmlns:p14="http://schemas.microsoft.com/office/powerpoint/2010/main" val="14261006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Oval 1"/>
          <p:cNvSpPr/>
          <p:nvPr userDrawn="1"/>
        </p:nvSpPr>
        <p:spPr>
          <a:xfrm>
            <a:off x="711200" y="6248400"/>
            <a:ext cx="711200" cy="533400"/>
          </a:xfrm>
          <a:prstGeom prst="ellipse">
            <a:avLst/>
          </a:prstGeom>
          <a:noFill/>
          <a:ln>
            <a:solidFill>
              <a:srgbClr val="4EC1B4"/>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sz="1800" dirty="0">
              <a:ln w="6350" cmpd="sng">
                <a:solidFill>
                  <a:schemeClr val="tx1"/>
                </a:solidFill>
              </a:ln>
            </a:endParaRPr>
          </a:p>
        </p:txBody>
      </p:sp>
      <p:sp>
        <p:nvSpPr>
          <p:cNvPr id="3" name="Slide Number Placeholder 3"/>
          <p:cNvSpPr>
            <a:spLocks noGrp="1"/>
          </p:cNvSpPr>
          <p:nvPr>
            <p:ph type="sldNum" sz="quarter" idx="10"/>
          </p:nvPr>
        </p:nvSpPr>
        <p:spPr/>
        <p:txBody>
          <a:bodyPr/>
          <a:lstStyle>
            <a:lvl1pPr>
              <a:defRPr/>
            </a:lvl1pPr>
          </a:lstStyle>
          <a:p>
            <a:fld id="{34669471-F958-48FC-B683-A1E6CE3915FF}" type="slidenum">
              <a:rPr lang="en-US" altLang="en-US"/>
              <a:pPr/>
              <a:t>‹#›</a:t>
            </a:fld>
            <a:endParaRPr lang="en-US" altLang="en-US" dirty="0"/>
          </a:p>
        </p:txBody>
      </p:sp>
    </p:spTree>
    <p:extLst>
      <p:ext uri="{BB962C8B-B14F-4D97-AF65-F5344CB8AC3E}">
        <p14:creationId xmlns:p14="http://schemas.microsoft.com/office/powerpoint/2010/main" val="6923409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Oval 4"/>
          <p:cNvSpPr/>
          <p:nvPr userDrawn="1"/>
        </p:nvSpPr>
        <p:spPr>
          <a:xfrm>
            <a:off x="711200" y="6248400"/>
            <a:ext cx="711200" cy="533400"/>
          </a:xfrm>
          <a:prstGeom prst="ellipse">
            <a:avLst/>
          </a:prstGeom>
          <a:noFill/>
          <a:ln>
            <a:solidFill>
              <a:srgbClr val="4EC1B4"/>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sz="1800" dirty="0">
              <a:ln w="6350" cmpd="sng">
                <a:solidFill>
                  <a:schemeClr val="tx1"/>
                </a:solidFill>
              </a:ln>
            </a:endParaRPr>
          </a:p>
        </p:txBody>
      </p:sp>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6" name="Slide Number Placeholder 6"/>
          <p:cNvSpPr>
            <a:spLocks noGrp="1"/>
          </p:cNvSpPr>
          <p:nvPr>
            <p:ph type="sldNum" sz="quarter" idx="10"/>
          </p:nvPr>
        </p:nvSpPr>
        <p:spPr/>
        <p:txBody>
          <a:bodyPr/>
          <a:lstStyle>
            <a:lvl1pPr>
              <a:defRPr/>
            </a:lvl1pPr>
          </a:lstStyle>
          <a:p>
            <a:fld id="{B281307E-2912-4F42-BD25-235F3A5E7E81}" type="slidenum">
              <a:rPr lang="en-US" altLang="en-US"/>
              <a:pPr/>
              <a:t>‹#›</a:t>
            </a:fld>
            <a:endParaRPr lang="en-US" altLang="en-US" dirty="0"/>
          </a:p>
        </p:txBody>
      </p:sp>
    </p:spTree>
    <p:extLst>
      <p:ext uri="{BB962C8B-B14F-4D97-AF65-F5344CB8AC3E}">
        <p14:creationId xmlns:p14="http://schemas.microsoft.com/office/powerpoint/2010/main" val="14568237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Oval 4"/>
          <p:cNvSpPr/>
          <p:nvPr userDrawn="1"/>
        </p:nvSpPr>
        <p:spPr>
          <a:xfrm>
            <a:off x="711200" y="6248400"/>
            <a:ext cx="711200" cy="533400"/>
          </a:xfrm>
          <a:prstGeom prst="ellipse">
            <a:avLst/>
          </a:prstGeom>
          <a:noFill/>
          <a:ln>
            <a:solidFill>
              <a:srgbClr val="4EC1B4"/>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sz="1800" dirty="0">
              <a:ln w="6350" cmpd="sng">
                <a:solidFill>
                  <a:schemeClr val="tx1"/>
                </a:solidFill>
              </a:ln>
            </a:endParaRPr>
          </a:p>
        </p:txBody>
      </p:sp>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6" name="Slide Number Placeholder 6"/>
          <p:cNvSpPr>
            <a:spLocks noGrp="1"/>
          </p:cNvSpPr>
          <p:nvPr>
            <p:ph type="sldNum" sz="quarter" idx="10"/>
          </p:nvPr>
        </p:nvSpPr>
        <p:spPr/>
        <p:txBody>
          <a:bodyPr/>
          <a:lstStyle>
            <a:lvl1pPr>
              <a:defRPr/>
            </a:lvl1pPr>
          </a:lstStyle>
          <a:p>
            <a:fld id="{F9D85D02-62AE-41BD-9974-9B103A6ED671}" type="slidenum">
              <a:rPr lang="en-US" altLang="en-US"/>
              <a:pPr/>
              <a:t>‹#›</a:t>
            </a:fld>
            <a:endParaRPr lang="en-US" altLang="en-US" dirty="0"/>
          </a:p>
        </p:txBody>
      </p:sp>
    </p:spTree>
    <p:extLst>
      <p:ext uri="{BB962C8B-B14F-4D97-AF65-F5344CB8AC3E}">
        <p14:creationId xmlns:p14="http://schemas.microsoft.com/office/powerpoint/2010/main" val="18812241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Oval 3"/>
          <p:cNvSpPr/>
          <p:nvPr userDrawn="1"/>
        </p:nvSpPr>
        <p:spPr>
          <a:xfrm>
            <a:off x="711200" y="6248400"/>
            <a:ext cx="711200" cy="533400"/>
          </a:xfrm>
          <a:prstGeom prst="ellipse">
            <a:avLst/>
          </a:prstGeom>
          <a:noFill/>
          <a:ln>
            <a:solidFill>
              <a:srgbClr val="4EC1B4"/>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sz="1800" dirty="0">
              <a:ln w="6350" cmpd="sng">
                <a:solidFill>
                  <a:schemeClr val="tx1"/>
                </a:solidFill>
              </a:ln>
            </a:endParaRPr>
          </a:p>
        </p:txBody>
      </p:sp>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fld id="{EF9D8E70-9049-4723-98BD-ECAA488192C9}" type="slidenum">
              <a:rPr lang="en-US" altLang="en-US"/>
              <a:pPr/>
              <a:t>‹#›</a:t>
            </a:fld>
            <a:endParaRPr lang="en-US" altLang="en-US" dirty="0"/>
          </a:p>
        </p:txBody>
      </p:sp>
    </p:spTree>
    <p:extLst>
      <p:ext uri="{BB962C8B-B14F-4D97-AF65-F5344CB8AC3E}">
        <p14:creationId xmlns:p14="http://schemas.microsoft.com/office/powerpoint/2010/main" val="2217783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Oval 3"/>
          <p:cNvSpPr/>
          <p:nvPr userDrawn="1"/>
        </p:nvSpPr>
        <p:spPr>
          <a:xfrm>
            <a:off x="711200" y="6248400"/>
            <a:ext cx="711200" cy="533400"/>
          </a:xfrm>
          <a:prstGeom prst="ellipse">
            <a:avLst/>
          </a:prstGeom>
          <a:noFill/>
          <a:ln>
            <a:solidFill>
              <a:srgbClr val="4EC1B4"/>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sz="1800" dirty="0">
              <a:ln w="6350" cmpd="sng">
                <a:solidFill>
                  <a:schemeClr val="tx1"/>
                </a:solidFill>
              </a:ln>
            </a:endParaRPr>
          </a:p>
        </p:txBody>
      </p:sp>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fld id="{05C166CB-D855-4FCB-9927-51C913E2EB13}" type="slidenum">
              <a:rPr lang="en-US" altLang="en-US"/>
              <a:pPr/>
              <a:t>‹#›</a:t>
            </a:fld>
            <a:endParaRPr lang="en-US" altLang="en-US" dirty="0"/>
          </a:p>
        </p:txBody>
      </p:sp>
    </p:spTree>
    <p:extLst>
      <p:ext uri="{BB962C8B-B14F-4D97-AF65-F5344CB8AC3E}">
        <p14:creationId xmlns:p14="http://schemas.microsoft.com/office/powerpoint/2010/main" val="4116027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113543" y="2108200"/>
            <a:ext cx="5845175"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220030" y="304800"/>
            <a:ext cx="37084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7443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33600"/>
            <a:ext cx="7823200" cy="38862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962400" y="304800"/>
            <a:ext cx="43688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577525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962400" y="304800"/>
            <a:ext cx="43857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403657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13000" y="304800"/>
            <a:ext cx="7366000"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472296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304800"/>
            <a:ext cx="80772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135719" y="2108200"/>
            <a:ext cx="7818967"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487221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33600"/>
            <a:ext cx="7823200" cy="38862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962400" y="304800"/>
            <a:ext cx="43857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699659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487362"/>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Text Placeholder 2"/>
          <p:cNvSpPr>
            <a:spLocks noGrp="1"/>
          </p:cNvSpPr>
          <p:nvPr>
            <p:ph type="body" idx="1"/>
          </p:nvPr>
        </p:nvSpPr>
        <p:spPr bwMode="auto">
          <a:xfrm>
            <a:off x="609600" y="1295400"/>
            <a:ext cx="10972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C7CCDB"/>
                </a:solidFill>
                <a:latin typeface="Helvetica Neue Medium" charset="0"/>
              </a:defRPr>
            </a:lvl1pPr>
          </a:lstStyle>
          <a:p>
            <a:fld id="{7CDE305E-A2D2-46C6-8B07-461CA67D3C14}" type="slidenum">
              <a:rPr lang="en-US" altLang="en-US"/>
              <a:pPr/>
              <a:t>‹#›</a:t>
            </a:fld>
            <a:endParaRPr lang="en-US" altLang="en-US" dirty="0"/>
          </a:p>
        </p:txBody>
      </p:sp>
    </p:spTree>
    <p:extLst>
      <p:ext uri="{BB962C8B-B14F-4D97-AF65-F5344CB8AC3E}">
        <p14:creationId xmlns:p14="http://schemas.microsoft.com/office/powerpoint/2010/main" val="1170466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Lst>
  <p:hf hdr="0"/>
  <p:txStyles>
    <p:titleStyle>
      <a:lvl1pPr algn="l" rtl="0" eaLnBrk="0" fontAlgn="base" hangingPunct="0">
        <a:lnSpc>
          <a:spcPct val="50000"/>
        </a:lnSpc>
        <a:spcBef>
          <a:spcPct val="0"/>
        </a:spcBef>
        <a:spcAft>
          <a:spcPct val="0"/>
        </a:spcAft>
        <a:defRPr sz="1600" kern="1200" cap="all">
          <a:solidFill>
            <a:srgbClr val="DEAE6F"/>
          </a:solidFill>
          <a:latin typeface="Helvetica Neue Medium"/>
          <a:ea typeface="ヒラギノ角ゴ Pro W3" charset="0"/>
          <a:cs typeface="Arial" pitchFamily="34" charset="0"/>
        </a:defRPr>
      </a:lvl1pPr>
      <a:lvl2pPr algn="l" rtl="0" eaLnBrk="0" fontAlgn="base" hangingPunct="0">
        <a:lnSpc>
          <a:spcPct val="50000"/>
        </a:lnSpc>
        <a:spcBef>
          <a:spcPct val="0"/>
        </a:spcBef>
        <a:spcAft>
          <a:spcPct val="0"/>
        </a:spcAft>
        <a:defRPr sz="1600">
          <a:solidFill>
            <a:srgbClr val="DEAE6F"/>
          </a:solidFill>
          <a:latin typeface="Helvetica Neue Medium" charset="0"/>
          <a:ea typeface="ヒラギノ角ゴ Pro W3" charset="0"/>
          <a:cs typeface="Arial" charset="0"/>
        </a:defRPr>
      </a:lvl2pPr>
      <a:lvl3pPr algn="l" rtl="0" eaLnBrk="0" fontAlgn="base" hangingPunct="0">
        <a:lnSpc>
          <a:spcPct val="50000"/>
        </a:lnSpc>
        <a:spcBef>
          <a:spcPct val="0"/>
        </a:spcBef>
        <a:spcAft>
          <a:spcPct val="0"/>
        </a:spcAft>
        <a:defRPr sz="1600">
          <a:solidFill>
            <a:srgbClr val="DEAE6F"/>
          </a:solidFill>
          <a:latin typeface="Helvetica Neue Medium" charset="0"/>
          <a:ea typeface="ヒラギノ角ゴ Pro W3" charset="0"/>
          <a:cs typeface="Arial" charset="0"/>
        </a:defRPr>
      </a:lvl3pPr>
      <a:lvl4pPr algn="l" rtl="0" eaLnBrk="0" fontAlgn="base" hangingPunct="0">
        <a:lnSpc>
          <a:spcPct val="50000"/>
        </a:lnSpc>
        <a:spcBef>
          <a:spcPct val="0"/>
        </a:spcBef>
        <a:spcAft>
          <a:spcPct val="0"/>
        </a:spcAft>
        <a:defRPr sz="1600">
          <a:solidFill>
            <a:srgbClr val="DEAE6F"/>
          </a:solidFill>
          <a:latin typeface="Helvetica Neue Medium" charset="0"/>
          <a:ea typeface="ヒラギノ角ゴ Pro W3" charset="0"/>
          <a:cs typeface="Arial" charset="0"/>
        </a:defRPr>
      </a:lvl4pPr>
      <a:lvl5pPr algn="l" rtl="0" eaLnBrk="0" fontAlgn="base" hangingPunct="0">
        <a:lnSpc>
          <a:spcPct val="50000"/>
        </a:lnSpc>
        <a:spcBef>
          <a:spcPct val="0"/>
        </a:spcBef>
        <a:spcAft>
          <a:spcPct val="0"/>
        </a:spcAft>
        <a:defRPr sz="1600">
          <a:solidFill>
            <a:srgbClr val="DEAE6F"/>
          </a:solidFill>
          <a:latin typeface="Helvetica Neue Medium" charset="0"/>
          <a:ea typeface="ヒラギノ角ゴ Pro W3" charset="0"/>
          <a:cs typeface="Arial" charset="0"/>
        </a:defRPr>
      </a:lvl5pPr>
      <a:lvl6pPr marL="457189" algn="ctr" rtl="0" fontAlgn="base">
        <a:spcBef>
          <a:spcPct val="0"/>
        </a:spcBef>
        <a:spcAft>
          <a:spcPct val="0"/>
        </a:spcAft>
        <a:defRPr sz="4000" b="1">
          <a:solidFill>
            <a:srgbClr val="FF6600"/>
          </a:solidFill>
          <a:latin typeface="Arial" charset="0"/>
          <a:cs typeface="Arial" charset="0"/>
        </a:defRPr>
      </a:lvl6pPr>
      <a:lvl7pPr marL="914377" algn="ctr" rtl="0" fontAlgn="base">
        <a:spcBef>
          <a:spcPct val="0"/>
        </a:spcBef>
        <a:spcAft>
          <a:spcPct val="0"/>
        </a:spcAft>
        <a:defRPr sz="4000" b="1">
          <a:solidFill>
            <a:srgbClr val="FF6600"/>
          </a:solidFill>
          <a:latin typeface="Arial" charset="0"/>
          <a:cs typeface="Arial" charset="0"/>
        </a:defRPr>
      </a:lvl7pPr>
      <a:lvl8pPr marL="1371566" algn="ctr" rtl="0" fontAlgn="base">
        <a:spcBef>
          <a:spcPct val="0"/>
        </a:spcBef>
        <a:spcAft>
          <a:spcPct val="0"/>
        </a:spcAft>
        <a:defRPr sz="4000" b="1">
          <a:solidFill>
            <a:srgbClr val="FF6600"/>
          </a:solidFill>
          <a:latin typeface="Arial" charset="0"/>
          <a:cs typeface="Arial" charset="0"/>
        </a:defRPr>
      </a:lvl8pPr>
      <a:lvl9pPr marL="1828754" algn="ctr" rtl="0" fontAlgn="base">
        <a:spcBef>
          <a:spcPct val="0"/>
        </a:spcBef>
        <a:spcAft>
          <a:spcPct val="0"/>
        </a:spcAft>
        <a:defRPr sz="4000" b="1">
          <a:solidFill>
            <a:srgbClr val="FF6600"/>
          </a:solidFill>
          <a:latin typeface="Arial" charset="0"/>
          <a:cs typeface="Arial" charset="0"/>
        </a:defRPr>
      </a:lvl9pPr>
    </p:titleStyle>
    <p:bodyStyle>
      <a:lvl1pPr marL="342891" indent="-342891" algn="l" rtl="0" eaLnBrk="0" fontAlgn="base" hangingPunct="0">
        <a:spcBef>
          <a:spcPct val="20000"/>
        </a:spcBef>
        <a:spcAft>
          <a:spcPct val="0"/>
        </a:spcAft>
        <a:buClr>
          <a:srgbClr val="DEAE6F"/>
        </a:buClr>
        <a:buFont typeface="Arial" panose="020B0604020202020204" pitchFamily="34" charset="0"/>
        <a:buChar char="•"/>
        <a:defRPr kern="1200">
          <a:solidFill>
            <a:schemeClr val="tx1"/>
          </a:solidFill>
          <a:latin typeface="Arial" pitchFamily="34" charset="0"/>
          <a:ea typeface="ヒラギノ角ゴ Pro W3" charset="0"/>
          <a:cs typeface="Arial" pitchFamily="34" charset="0"/>
        </a:defRPr>
      </a:lvl1pPr>
      <a:lvl2pPr marL="742932" indent="-285744" algn="l" rtl="0" eaLnBrk="0" fontAlgn="base" hangingPunct="0">
        <a:spcBef>
          <a:spcPct val="20000"/>
        </a:spcBef>
        <a:spcAft>
          <a:spcPct val="0"/>
        </a:spcAft>
        <a:buClr>
          <a:srgbClr val="DEAE6F"/>
        </a:buClr>
        <a:buFont typeface="Courier New" panose="02070309020205020404" pitchFamily="49" charset="0"/>
        <a:buChar char="o"/>
        <a:defRPr sz="1600" kern="1200">
          <a:solidFill>
            <a:schemeClr val="tx1"/>
          </a:solidFill>
          <a:latin typeface="Arial" pitchFamily="34" charset="0"/>
          <a:ea typeface="Arial" charset="0"/>
          <a:cs typeface="Arial" pitchFamily="34" charset="0"/>
        </a:defRPr>
      </a:lvl2pPr>
      <a:lvl3pPr marL="1142971" indent="-228594" algn="l" rtl="0" eaLnBrk="0" fontAlgn="base" hangingPunct="0">
        <a:spcBef>
          <a:spcPct val="20000"/>
        </a:spcBef>
        <a:spcAft>
          <a:spcPct val="0"/>
        </a:spcAft>
        <a:buClr>
          <a:srgbClr val="DEAE6F"/>
        </a:buClr>
        <a:buFont typeface="Wingdings" panose="05000000000000000000" pitchFamily="2" charset="2"/>
        <a:buChar char="§"/>
        <a:defRPr sz="1400" kern="1200">
          <a:solidFill>
            <a:schemeClr val="tx1"/>
          </a:solidFill>
          <a:latin typeface="Arial" pitchFamily="34" charset="0"/>
          <a:ea typeface="Arial" charset="0"/>
          <a:cs typeface="Arial" pitchFamily="34" charset="0"/>
        </a:defRPr>
      </a:lvl3pPr>
      <a:lvl4pPr marL="1600160" indent="-228594" algn="l" rtl="0" eaLnBrk="0" fontAlgn="base" hangingPunct="0">
        <a:spcBef>
          <a:spcPct val="20000"/>
        </a:spcBef>
        <a:spcAft>
          <a:spcPct val="0"/>
        </a:spcAft>
        <a:buClr>
          <a:srgbClr val="DEAE6F"/>
        </a:buClr>
        <a:buFont typeface="Arial" panose="020B0604020202020204" pitchFamily="34" charset="0"/>
        <a:buChar char="–"/>
        <a:defRPr sz="1200" kern="1200">
          <a:solidFill>
            <a:srgbClr val="DEAE6F"/>
          </a:solidFill>
          <a:latin typeface="Arial" pitchFamily="34" charset="0"/>
          <a:ea typeface="Arial" charset="0"/>
          <a:cs typeface="Arial" pitchFamily="34" charset="0"/>
        </a:defRPr>
      </a:lvl4pPr>
      <a:lvl5pPr marL="2057349" indent="-228594" algn="l" rtl="0" eaLnBrk="0" fontAlgn="base" hangingPunct="0">
        <a:spcBef>
          <a:spcPct val="20000"/>
        </a:spcBef>
        <a:spcAft>
          <a:spcPct val="0"/>
        </a:spcAft>
        <a:buClr>
          <a:srgbClr val="DEAE6F"/>
        </a:buClr>
        <a:buFont typeface="Arial" panose="020B0604020202020204" pitchFamily="34" charset="0"/>
        <a:buChar char="»"/>
        <a:defRPr sz="1000" kern="1200">
          <a:solidFill>
            <a:srgbClr val="DEAE6F"/>
          </a:solidFill>
          <a:latin typeface="Arial" pitchFamily="34" charset="0"/>
          <a:ea typeface="Arial" charset="0"/>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0.xml"/><Relationship Id="rId1" Type="http://schemas.openxmlformats.org/officeDocument/2006/relationships/slideLayout" Target="../slideLayouts/slideLayout25.xml"/><Relationship Id="rId4" Type="http://schemas.openxmlformats.org/officeDocument/2006/relationships/image" Target="../media/image56.jpeg"/></Relationships>
</file>

<file path=ppt/slides/_rels/slide1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2.xml"/><Relationship Id="rId1" Type="http://schemas.openxmlformats.org/officeDocument/2006/relationships/slideLayout" Target="../slideLayouts/slideLayout26.xml"/><Relationship Id="rId5" Type="http://schemas.openxmlformats.org/officeDocument/2006/relationships/image" Target="../media/image60.jpeg"/><Relationship Id="rId4" Type="http://schemas.openxmlformats.org/officeDocument/2006/relationships/image" Target="../media/image59.jpeg"/></Relationships>
</file>

<file path=ppt/slides/_rels/slide1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3.xml"/><Relationship Id="rId1" Type="http://schemas.openxmlformats.org/officeDocument/2006/relationships/slideLayout" Target="../slideLayouts/slideLayout26.xml"/><Relationship Id="rId5" Type="http://schemas.openxmlformats.org/officeDocument/2006/relationships/image" Target="../media/image63.jpeg"/><Relationship Id="rId4" Type="http://schemas.openxmlformats.org/officeDocument/2006/relationships/image" Target="../media/image62.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5.xml"/><Relationship Id="rId1" Type="http://schemas.openxmlformats.org/officeDocument/2006/relationships/slideLayout" Target="../slideLayouts/slideLayout25.xml"/><Relationship Id="rId4" Type="http://schemas.openxmlformats.org/officeDocument/2006/relationships/image" Target="../media/image65.jpeg"/></Relationships>
</file>

<file path=ppt/slides/_rels/slide1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7.xml"/><Relationship Id="rId1" Type="http://schemas.openxmlformats.org/officeDocument/2006/relationships/slideLayout" Target="../slideLayouts/slideLayout25.xml"/><Relationship Id="rId4" Type="http://schemas.openxmlformats.org/officeDocument/2006/relationships/image" Target="../media/image68.tiff"/></Relationships>
</file>

<file path=ppt/slides/_rels/slide18.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6.xml"/><Relationship Id="rId1" Type="http://schemas.openxmlformats.org/officeDocument/2006/relationships/slideLayout" Target="../slideLayouts/slideLayout25.xml"/><Relationship Id="rId4" Type="http://schemas.openxmlformats.org/officeDocument/2006/relationships/image" Target="../media/image49.jpeg"/></Relationships>
</file>

<file path=ppt/slides/_rels/slide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7.xml"/><Relationship Id="rId1" Type="http://schemas.openxmlformats.org/officeDocument/2006/relationships/slideLayout" Target="../slideLayouts/slideLayout25.xml"/><Relationship Id="rId4" Type="http://schemas.openxmlformats.org/officeDocument/2006/relationships/image" Target="../media/image51.jpeg"/></Relationships>
</file>

<file path=ppt/slides/_rels/slide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8.xml"/><Relationship Id="rId1" Type="http://schemas.openxmlformats.org/officeDocument/2006/relationships/slideLayout" Target="../slideLayouts/slideLayout25.xml"/><Relationship Id="rId4" Type="http://schemas.openxmlformats.org/officeDocument/2006/relationships/image" Target="../media/image53.jpeg"/></Relationships>
</file>

<file path=ppt/slides/_rels/slide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3486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Making Crêpes</a:t>
            </a:r>
          </a:p>
        </p:txBody>
      </p:sp>
      <p:sp>
        <p:nvSpPr>
          <p:cNvPr id="3" name="Content Placeholder 2"/>
          <p:cNvSpPr>
            <a:spLocks noGrp="1"/>
          </p:cNvSpPr>
          <p:nvPr>
            <p:ph idx="1"/>
          </p:nvPr>
        </p:nvSpPr>
        <p:spPr/>
        <p:txBody>
          <a:bodyPr/>
          <a:lstStyle/>
          <a:p>
            <a:pPr>
              <a:buClr>
                <a:schemeClr val="accent6">
                  <a:lumMod val="75000"/>
                </a:schemeClr>
              </a:buClr>
              <a:buFont typeface="+mj-lt"/>
              <a:buAutoNum type="arabicPeriod"/>
            </a:pPr>
            <a:r>
              <a:rPr lang="en-US" dirty="0"/>
              <a:t>Prepare batter</a:t>
            </a:r>
          </a:p>
          <a:p>
            <a:pPr>
              <a:buClr>
                <a:schemeClr val="accent6">
                  <a:lumMod val="75000"/>
                </a:schemeClr>
              </a:buClr>
              <a:buFont typeface="+mj-lt"/>
              <a:buAutoNum type="arabicPeriod"/>
            </a:pPr>
            <a:r>
              <a:rPr lang="en-US" dirty="0"/>
              <a:t>Let batter rest </a:t>
            </a:r>
          </a:p>
          <a:p>
            <a:pPr lvl="1">
              <a:buClr>
                <a:schemeClr val="accent6">
                  <a:lumMod val="75000"/>
                </a:schemeClr>
              </a:buClr>
            </a:pPr>
            <a:r>
              <a:rPr lang="en-US" dirty="0"/>
              <a:t>Heat pan</a:t>
            </a:r>
          </a:p>
          <a:p>
            <a:pPr>
              <a:buClr>
                <a:schemeClr val="accent6">
                  <a:lumMod val="75000"/>
                </a:schemeClr>
              </a:buClr>
              <a:buFont typeface="+mj-lt"/>
              <a:buAutoNum type="arabicPeriod"/>
            </a:pPr>
            <a:r>
              <a:rPr lang="en-US" dirty="0"/>
              <a:t>Coat pan</a:t>
            </a:r>
          </a:p>
          <a:p>
            <a:pPr lvl="1">
              <a:buClr>
                <a:schemeClr val="accent6">
                  <a:lumMod val="75000"/>
                </a:schemeClr>
              </a:buClr>
            </a:pPr>
            <a:r>
              <a:rPr lang="en-US" dirty="0"/>
              <a:t>Oil, clarified butter, nonstick spray</a:t>
            </a:r>
          </a:p>
          <a:p>
            <a:pPr>
              <a:buClr>
                <a:schemeClr val="accent6">
                  <a:lumMod val="75000"/>
                </a:schemeClr>
              </a:buClr>
              <a:buFont typeface="+mj-lt"/>
              <a:buAutoNum type="arabicPeriod"/>
            </a:pPr>
            <a:r>
              <a:rPr lang="en-US" dirty="0"/>
              <a:t>Pour batter on hot surface</a:t>
            </a:r>
          </a:p>
          <a:p>
            <a:pPr lvl="1">
              <a:buClr>
                <a:schemeClr val="accent6">
                  <a:lumMod val="75000"/>
                </a:schemeClr>
              </a:buClr>
            </a:pPr>
            <a:r>
              <a:rPr lang="en-US" dirty="0"/>
              <a:t>Swirl batter—forms round shape up side of pan</a:t>
            </a:r>
          </a:p>
        </p:txBody>
      </p:sp>
      <p:pic>
        <p:nvPicPr>
          <p:cNvPr id="8" name="Picture Placeholder 7"/>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10" name="Picture Placeholder 9"/>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a:stretch/>
        </p:blipFill>
        <p:spPr/>
      </p:pic>
      <p:sp>
        <p:nvSpPr>
          <p:cNvPr id="6" name="Slide Number Placeholder 5"/>
          <p:cNvSpPr>
            <a:spLocks noGrp="1"/>
          </p:cNvSpPr>
          <p:nvPr>
            <p:ph type="sldNum" sz="quarter" idx="14"/>
          </p:nvPr>
        </p:nvSpPr>
        <p:spPr/>
        <p:txBody>
          <a:bodyPr/>
          <a:lstStyle/>
          <a:p>
            <a:fld id="{119CF6FE-AA84-49CA-A616-D48FAE3F5A5C}" type="slidenum">
              <a:rPr lang="en-US" altLang="en-US" smtClean="0"/>
              <a:pPr/>
              <a:t>10</a:t>
            </a:fld>
            <a:endParaRPr lang="en-US" altLang="en-US" dirty="0"/>
          </a:p>
        </p:txBody>
      </p:sp>
    </p:spTree>
    <p:extLst>
      <p:ext uri="{BB962C8B-B14F-4D97-AF65-F5344CB8AC3E}">
        <p14:creationId xmlns:p14="http://schemas.microsoft.com/office/powerpoint/2010/main" val="41004277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Making Crêpes</a:t>
            </a:r>
          </a:p>
        </p:txBody>
      </p:sp>
      <p:sp>
        <p:nvSpPr>
          <p:cNvPr id="3" name="Content Placeholder 2"/>
          <p:cNvSpPr>
            <a:spLocks noGrp="1"/>
          </p:cNvSpPr>
          <p:nvPr>
            <p:ph idx="1"/>
          </p:nvPr>
        </p:nvSpPr>
        <p:spPr/>
        <p:txBody>
          <a:bodyPr/>
          <a:lstStyle/>
          <a:p>
            <a:pPr>
              <a:buClr>
                <a:schemeClr val="accent6">
                  <a:lumMod val="75000"/>
                </a:schemeClr>
              </a:buClr>
              <a:buAutoNum type="arabicPeriod" startAt="5"/>
            </a:pPr>
            <a:r>
              <a:rPr lang="en-US" dirty="0"/>
              <a:t>Turn over and cook other side</a:t>
            </a:r>
          </a:p>
          <a:p>
            <a:pPr>
              <a:buClr>
                <a:schemeClr val="accent6">
                  <a:lumMod val="75000"/>
                </a:schemeClr>
              </a:buClr>
              <a:buAutoNum type="arabicPeriod" startAt="5"/>
            </a:pPr>
            <a:r>
              <a:rPr lang="en-US" dirty="0"/>
              <a:t>Remove light-golden-brown crêpe</a:t>
            </a:r>
          </a:p>
          <a:p>
            <a:pPr lvl="1">
              <a:buClr>
                <a:schemeClr val="accent6">
                  <a:lumMod val="75000"/>
                </a:schemeClr>
              </a:buClr>
            </a:pPr>
            <a:r>
              <a:rPr lang="en-US" dirty="0"/>
              <a:t>Place on parchment-lined pan</a:t>
            </a:r>
          </a:p>
          <a:p>
            <a:pPr>
              <a:buClr>
                <a:schemeClr val="accent6">
                  <a:lumMod val="75000"/>
                </a:schemeClr>
              </a:buClr>
              <a:buAutoNum type="arabicPeriod" startAt="5"/>
            </a:pPr>
            <a:r>
              <a:rPr lang="en-US" dirty="0"/>
              <a:t>Serve with fresh fruit or fruit compote</a:t>
            </a:r>
          </a:p>
        </p:txBody>
      </p:sp>
      <p:pic>
        <p:nvPicPr>
          <p:cNvPr id="7" name="Picture Placeholder 6"/>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sp>
        <p:nvSpPr>
          <p:cNvPr id="5" name="Slide Number Placeholder 4"/>
          <p:cNvSpPr>
            <a:spLocks noGrp="1"/>
          </p:cNvSpPr>
          <p:nvPr>
            <p:ph type="sldNum" sz="quarter" idx="12"/>
          </p:nvPr>
        </p:nvSpPr>
        <p:spPr/>
        <p:txBody>
          <a:bodyPr/>
          <a:lstStyle/>
          <a:p>
            <a:fld id="{13C3F95B-2853-4DAD-841E-3D38C6CB9CCD}" type="slidenum">
              <a:rPr lang="en-US" altLang="en-US" smtClean="0"/>
              <a:pPr/>
              <a:t>11</a:t>
            </a:fld>
            <a:endParaRPr lang="en-US" altLang="en-US" dirty="0"/>
          </a:p>
        </p:txBody>
      </p:sp>
    </p:spTree>
    <p:extLst>
      <p:ext uri="{BB962C8B-B14F-4D97-AF65-F5344CB8AC3E}">
        <p14:creationId xmlns:p14="http://schemas.microsoft.com/office/powerpoint/2010/main" val="23949621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Making waffles</a:t>
            </a:r>
          </a:p>
        </p:txBody>
      </p:sp>
      <p:sp>
        <p:nvSpPr>
          <p:cNvPr id="3" name="Content Placeholder 2"/>
          <p:cNvSpPr>
            <a:spLocks noGrp="1"/>
          </p:cNvSpPr>
          <p:nvPr>
            <p:ph idx="1"/>
          </p:nvPr>
        </p:nvSpPr>
        <p:spPr/>
        <p:txBody>
          <a:bodyPr/>
          <a:lstStyle/>
          <a:p>
            <a:pPr>
              <a:buClr>
                <a:schemeClr val="accent6">
                  <a:lumMod val="75000"/>
                </a:schemeClr>
              </a:buClr>
              <a:buFont typeface="+mj-lt"/>
              <a:buAutoNum type="arabicPeriod"/>
            </a:pPr>
            <a:r>
              <a:rPr lang="en-US" dirty="0"/>
              <a:t>Prepare batter</a:t>
            </a:r>
          </a:p>
          <a:p>
            <a:pPr>
              <a:buClr>
                <a:schemeClr val="accent6">
                  <a:lumMod val="75000"/>
                </a:schemeClr>
              </a:buClr>
              <a:buFont typeface="+mj-lt"/>
              <a:buAutoNum type="arabicPeriod"/>
            </a:pPr>
            <a:r>
              <a:rPr lang="en-US" dirty="0"/>
              <a:t>Let batter rest</a:t>
            </a:r>
          </a:p>
          <a:p>
            <a:pPr lvl="1">
              <a:buClr>
                <a:schemeClr val="accent6">
                  <a:lumMod val="75000"/>
                </a:schemeClr>
              </a:buClr>
            </a:pPr>
            <a:r>
              <a:rPr lang="en-US" dirty="0"/>
              <a:t>Heat waffle iron</a:t>
            </a:r>
          </a:p>
          <a:p>
            <a:pPr>
              <a:buClr>
                <a:schemeClr val="accent6">
                  <a:lumMod val="75000"/>
                </a:schemeClr>
              </a:buClr>
              <a:buFont typeface="+mj-lt"/>
              <a:buAutoNum type="arabicPeriod"/>
            </a:pPr>
            <a:r>
              <a:rPr lang="en-US" dirty="0"/>
              <a:t>Coat waffle iron </a:t>
            </a:r>
          </a:p>
          <a:p>
            <a:pPr lvl="1">
              <a:buClr>
                <a:schemeClr val="accent6">
                  <a:lumMod val="75000"/>
                </a:schemeClr>
              </a:buClr>
            </a:pPr>
            <a:r>
              <a:rPr lang="en-US" dirty="0"/>
              <a:t>Oil, clarified butter, nonstick spray</a:t>
            </a:r>
          </a:p>
          <a:p>
            <a:pPr>
              <a:buClr>
                <a:schemeClr val="accent6">
                  <a:lumMod val="75000"/>
                </a:schemeClr>
              </a:buClr>
              <a:buFont typeface="+mj-lt"/>
              <a:buAutoNum type="arabicPeriod"/>
            </a:pPr>
            <a:r>
              <a:rPr lang="en-US" dirty="0"/>
              <a:t>Pour batter on hot surface</a:t>
            </a:r>
          </a:p>
          <a:p>
            <a:pPr lvl="1">
              <a:buClr>
                <a:schemeClr val="accent6">
                  <a:lumMod val="75000"/>
                </a:schemeClr>
              </a:buClr>
            </a:pPr>
            <a:r>
              <a:rPr lang="en-US" dirty="0"/>
              <a:t>Close waffle iron</a:t>
            </a:r>
          </a:p>
          <a:p>
            <a:pPr>
              <a:buClr>
                <a:schemeClr val="accent6">
                  <a:lumMod val="75000"/>
                </a:schemeClr>
              </a:buClr>
              <a:buFont typeface="+mj-lt"/>
              <a:buAutoNum type="arabicPeriod"/>
            </a:pPr>
            <a:r>
              <a:rPr lang="en-US" dirty="0"/>
              <a:t>Cook until golden brown</a:t>
            </a:r>
          </a:p>
          <a:p>
            <a:pPr>
              <a:buClr>
                <a:schemeClr val="accent6">
                  <a:lumMod val="75000"/>
                </a:schemeClr>
              </a:buClr>
              <a:buFont typeface="+mj-lt"/>
              <a:buAutoNum type="arabicPeriod"/>
            </a:pPr>
            <a:r>
              <a:rPr lang="en-US" dirty="0"/>
              <a:t>Remove and garnish appropriately</a:t>
            </a:r>
          </a:p>
          <a:p>
            <a:pPr>
              <a:buClr>
                <a:schemeClr val="accent6">
                  <a:lumMod val="75000"/>
                </a:schemeClr>
              </a:buClr>
              <a:buFont typeface="+mj-lt"/>
              <a:buAutoNum type="arabicPeriod"/>
            </a:pPr>
            <a:endParaRPr lang="en-US" dirty="0"/>
          </a:p>
        </p:txBody>
      </p:sp>
      <p:pic>
        <p:nvPicPr>
          <p:cNvPr id="8" name="Picture Placeholder 7"/>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10" name="Picture Placeholder 9"/>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a:stretch/>
        </p:blipFill>
        <p:spPr/>
      </p:pic>
      <p:pic>
        <p:nvPicPr>
          <p:cNvPr id="13" name="Picture Placeholder 12"/>
          <p:cNvPicPr>
            <a:picLocks noGrp="1" noChangeAspect="1"/>
          </p:cNvPicPr>
          <p:nvPr>
            <p:ph type="pic" sz="quarter" idx="14"/>
          </p:nvPr>
        </p:nvPicPr>
        <p:blipFill>
          <a:blip r:embed="rId5" cstate="print">
            <a:extLst>
              <a:ext uri="{28A0092B-C50C-407E-A947-70E740481C1C}">
                <a14:useLocalDpi xmlns:a14="http://schemas.microsoft.com/office/drawing/2010/main" val="0"/>
              </a:ext>
            </a:extLst>
          </a:blip>
          <a:srcRect/>
          <a:stretch>
            <a:fillRect/>
          </a:stretch>
        </p:blipFill>
        <p:spPr/>
      </p:pic>
      <p:sp>
        <p:nvSpPr>
          <p:cNvPr id="6" name="Slide Number Placeholder 5"/>
          <p:cNvSpPr>
            <a:spLocks noGrp="1"/>
          </p:cNvSpPr>
          <p:nvPr>
            <p:ph type="sldNum" sz="quarter" idx="15"/>
          </p:nvPr>
        </p:nvSpPr>
        <p:spPr/>
        <p:txBody>
          <a:bodyPr/>
          <a:lstStyle/>
          <a:p>
            <a:fld id="{119CF6FE-AA84-49CA-A616-D48FAE3F5A5C}" type="slidenum">
              <a:rPr lang="en-US" altLang="en-US" smtClean="0"/>
              <a:pPr/>
              <a:t>12</a:t>
            </a:fld>
            <a:endParaRPr lang="en-US" altLang="en-US" dirty="0"/>
          </a:p>
        </p:txBody>
      </p:sp>
    </p:spTree>
    <p:extLst>
      <p:ext uri="{BB962C8B-B14F-4D97-AF65-F5344CB8AC3E}">
        <p14:creationId xmlns:p14="http://schemas.microsoft.com/office/powerpoint/2010/main" val="32106310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Making French toast</a:t>
            </a:r>
          </a:p>
        </p:txBody>
      </p:sp>
      <p:sp>
        <p:nvSpPr>
          <p:cNvPr id="3" name="Content Placeholder 2"/>
          <p:cNvSpPr>
            <a:spLocks noGrp="1"/>
          </p:cNvSpPr>
          <p:nvPr>
            <p:ph idx="1"/>
          </p:nvPr>
        </p:nvSpPr>
        <p:spPr/>
        <p:txBody>
          <a:bodyPr/>
          <a:lstStyle/>
          <a:p>
            <a:pPr>
              <a:buClr>
                <a:schemeClr val="accent6">
                  <a:lumMod val="75000"/>
                </a:schemeClr>
              </a:buClr>
              <a:buFont typeface="+mj-lt"/>
              <a:buAutoNum type="arabicPeriod"/>
            </a:pPr>
            <a:r>
              <a:rPr lang="en-US" dirty="0"/>
              <a:t>Prepare egg-milk mixture</a:t>
            </a:r>
          </a:p>
          <a:p>
            <a:pPr>
              <a:buClr>
                <a:schemeClr val="accent6">
                  <a:lumMod val="75000"/>
                </a:schemeClr>
              </a:buClr>
              <a:buFont typeface="+mj-lt"/>
              <a:buAutoNum type="arabicPeriod"/>
            </a:pPr>
            <a:r>
              <a:rPr lang="en-US" dirty="0"/>
              <a:t>Place mixture on ice bath</a:t>
            </a:r>
          </a:p>
          <a:p>
            <a:pPr lvl="1">
              <a:buClr>
                <a:schemeClr val="accent6">
                  <a:lumMod val="75000"/>
                </a:schemeClr>
              </a:buClr>
            </a:pPr>
            <a:r>
              <a:rPr lang="en-US" dirty="0"/>
              <a:t>Heat pan or griddle</a:t>
            </a:r>
          </a:p>
          <a:p>
            <a:pPr>
              <a:buClr>
                <a:schemeClr val="accent6">
                  <a:lumMod val="75000"/>
                </a:schemeClr>
              </a:buClr>
              <a:buFont typeface="+mj-lt"/>
              <a:buAutoNum type="arabicPeriod"/>
            </a:pPr>
            <a:r>
              <a:rPr lang="en-US" dirty="0"/>
              <a:t>Coat pan or griddle</a:t>
            </a:r>
          </a:p>
          <a:p>
            <a:pPr lvl="1">
              <a:buClr>
                <a:schemeClr val="accent6">
                  <a:lumMod val="75000"/>
                </a:schemeClr>
              </a:buClr>
            </a:pPr>
            <a:r>
              <a:rPr lang="en-US" dirty="0"/>
              <a:t>Oil, clarified butter, nonstick spray</a:t>
            </a:r>
          </a:p>
          <a:p>
            <a:pPr>
              <a:buClr>
                <a:schemeClr val="accent6">
                  <a:lumMod val="75000"/>
                </a:schemeClr>
              </a:buClr>
              <a:buFont typeface="+mj-lt"/>
              <a:buAutoNum type="arabicPeriod"/>
            </a:pPr>
            <a:r>
              <a:rPr lang="en-US" dirty="0"/>
              <a:t>Dip bread in mixture</a:t>
            </a:r>
          </a:p>
          <a:p>
            <a:pPr lvl="1">
              <a:buClr>
                <a:schemeClr val="accent6">
                  <a:lumMod val="75000"/>
                </a:schemeClr>
              </a:buClr>
            </a:pPr>
            <a:r>
              <a:rPr lang="en-US" dirty="0"/>
              <a:t>Coat both sides</a:t>
            </a:r>
          </a:p>
          <a:p>
            <a:pPr lvl="1">
              <a:buClr>
                <a:schemeClr val="accent6">
                  <a:lumMod val="75000"/>
                </a:schemeClr>
              </a:buClr>
            </a:pPr>
            <a:r>
              <a:rPr lang="en-US" dirty="0"/>
              <a:t>Place on heated surface</a:t>
            </a:r>
          </a:p>
          <a:p>
            <a:pPr>
              <a:buClr>
                <a:schemeClr val="accent6">
                  <a:lumMod val="75000"/>
                </a:schemeClr>
              </a:buClr>
              <a:buFont typeface="+mj-lt"/>
              <a:buAutoNum type="arabicPeriod"/>
            </a:pPr>
            <a:r>
              <a:rPr lang="en-US" dirty="0"/>
              <a:t>Cook until golden brown</a:t>
            </a:r>
          </a:p>
          <a:p>
            <a:pPr lvl="1">
              <a:buClr>
                <a:schemeClr val="accent6">
                  <a:lumMod val="75000"/>
                </a:schemeClr>
              </a:buClr>
            </a:pPr>
            <a:r>
              <a:rPr lang="en-US" dirty="0"/>
              <a:t>Flip and cook other side</a:t>
            </a:r>
          </a:p>
          <a:p>
            <a:pPr>
              <a:buClr>
                <a:schemeClr val="accent6">
                  <a:lumMod val="75000"/>
                </a:schemeClr>
              </a:buClr>
              <a:buFont typeface="+mj-lt"/>
              <a:buAutoNum type="arabicPeriod"/>
            </a:pPr>
            <a:r>
              <a:rPr lang="en-US" dirty="0"/>
              <a:t>Remove and garnish</a:t>
            </a:r>
          </a:p>
        </p:txBody>
      </p:sp>
      <p:pic>
        <p:nvPicPr>
          <p:cNvPr id="8" name="Picture Placeholder 7"/>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10" name="Picture Placeholder 9"/>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a:stretch/>
        </p:blipFill>
        <p:spPr/>
      </p:pic>
      <p:pic>
        <p:nvPicPr>
          <p:cNvPr id="13" name="Picture Placeholder 12"/>
          <p:cNvPicPr>
            <a:picLocks noGrp="1" noChangeAspect="1"/>
          </p:cNvPicPr>
          <p:nvPr>
            <p:ph type="pic" sz="quarter" idx="14"/>
          </p:nvPr>
        </p:nvPicPr>
        <p:blipFill rotWithShape="1">
          <a:blip r:embed="rId5" cstate="print">
            <a:extLst>
              <a:ext uri="{28A0092B-C50C-407E-A947-70E740481C1C}">
                <a14:useLocalDpi xmlns:a14="http://schemas.microsoft.com/office/drawing/2010/main" val="0"/>
              </a:ext>
            </a:extLst>
          </a:blip>
          <a:srcRect/>
          <a:stretch/>
        </p:blipFill>
        <p:spPr/>
      </p:pic>
      <p:sp>
        <p:nvSpPr>
          <p:cNvPr id="6" name="Slide Number Placeholder 5"/>
          <p:cNvSpPr>
            <a:spLocks noGrp="1"/>
          </p:cNvSpPr>
          <p:nvPr>
            <p:ph type="sldNum" sz="quarter" idx="15"/>
          </p:nvPr>
        </p:nvSpPr>
        <p:spPr/>
        <p:txBody>
          <a:bodyPr/>
          <a:lstStyle/>
          <a:p>
            <a:fld id="{119CF6FE-AA84-49CA-A616-D48FAE3F5A5C}" type="slidenum">
              <a:rPr lang="en-US" altLang="en-US" smtClean="0"/>
              <a:pPr/>
              <a:t>13</a:t>
            </a:fld>
            <a:endParaRPr lang="en-US" altLang="en-US" dirty="0"/>
          </a:p>
        </p:txBody>
      </p:sp>
    </p:spTree>
    <p:extLst>
      <p:ext uri="{BB962C8B-B14F-4D97-AF65-F5344CB8AC3E}">
        <p14:creationId xmlns:p14="http://schemas.microsoft.com/office/powerpoint/2010/main" val="23935277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Breakfast meats</a:t>
            </a:r>
          </a:p>
        </p:txBody>
      </p:sp>
      <p:sp>
        <p:nvSpPr>
          <p:cNvPr id="3" name="Content Placeholder 2"/>
          <p:cNvSpPr>
            <a:spLocks noGrp="1"/>
          </p:cNvSpPr>
          <p:nvPr>
            <p:ph idx="1"/>
          </p:nvPr>
        </p:nvSpPr>
        <p:spPr/>
        <p:txBody>
          <a:bodyPr/>
          <a:lstStyle/>
          <a:p>
            <a:pPr marL="0" indent="0">
              <a:buNone/>
            </a:pPr>
            <a:r>
              <a:rPr lang="en-US" dirty="0"/>
              <a:t>Bacon and sausage:</a:t>
            </a:r>
          </a:p>
          <a:p>
            <a:r>
              <a:rPr lang="en-US" dirty="0"/>
              <a:t>Bacon: 70% fat, shrinks when cooked</a:t>
            </a:r>
          </a:p>
          <a:p>
            <a:r>
              <a:rPr lang="en-US" dirty="0"/>
              <a:t>Sausage—cook completely</a:t>
            </a:r>
          </a:p>
          <a:p>
            <a:r>
              <a:rPr lang="en-US" dirty="0"/>
              <a:t>Precooked to save time</a:t>
            </a:r>
          </a:p>
          <a:p>
            <a:pPr marL="0" indent="0">
              <a:buNone/>
            </a:pPr>
            <a:endParaRPr lang="en-US" dirty="0"/>
          </a:p>
          <a:p>
            <a:pPr marL="0" indent="0">
              <a:buNone/>
            </a:pPr>
            <a:r>
              <a:rPr lang="en-US" dirty="0"/>
              <a:t>Ham and Canadian bacon:</a:t>
            </a:r>
          </a:p>
          <a:p>
            <a:r>
              <a:rPr lang="en-US" dirty="0"/>
              <a:t>Ham: smoked or cured</a:t>
            </a:r>
          </a:p>
          <a:p>
            <a:r>
              <a:rPr lang="en-US" dirty="0"/>
              <a:t>Should be heated and browned</a:t>
            </a:r>
          </a:p>
          <a:p>
            <a:r>
              <a:rPr lang="en-US" dirty="0"/>
              <a:t>Canadian bacon: boneless pork loin, smoked or cured</a:t>
            </a:r>
          </a:p>
        </p:txBody>
      </p:sp>
      <p:sp>
        <p:nvSpPr>
          <p:cNvPr id="4" name="Slide Number Placeholder 3"/>
          <p:cNvSpPr>
            <a:spLocks noGrp="1"/>
          </p:cNvSpPr>
          <p:nvPr>
            <p:ph type="sldNum" sz="quarter" idx="10"/>
          </p:nvPr>
        </p:nvSpPr>
        <p:spPr/>
        <p:txBody>
          <a:bodyPr/>
          <a:lstStyle/>
          <a:p>
            <a:fld id="{25A95CCA-1E78-4190-B4D7-F4FDF2723A21}" type="slidenum">
              <a:rPr lang="en-US" altLang="en-US" smtClean="0"/>
              <a:pPr/>
              <a:t>14</a:t>
            </a:fld>
            <a:endParaRPr lang="en-US" altLang="en-US" dirty="0"/>
          </a:p>
        </p:txBody>
      </p:sp>
    </p:spTree>
    <p:extLst>
      <p:ext uri="{BB962C8B-B14F-4D97-AF65-F5344CB8AC3E}">
        <p14:creationId xmlns:p14="http://schemas.microsoft.com/office/powerpoint/2010/main" val="13176075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Cooking bacon</a:t>
            </a:r>
          </a:p>
        </p:txBody>
      </p:sp>
      <p:sp>
        <p:nvSpPr>
          <p:cNvPr id="3" name="Content Placeholder 2"/>
          <p:cNvSpPr>
            <a:spLocks noGrp="1"/>
          </p:cNvSpPr>
          <p:nvPr>
            <p:ph idx="1"/>
          </p:nvPr>
        </p:nvSpPr>
        <p:spPr/>
        <p:txBody>
          <a:bodyPr/>
          <a:lstStyle/>
          <a:p>
            <a:pPr>
              <a:buClr>
                <a:schemeClr val="accent6">
                  <a:lumMod val="75000"/>
                </a:schemeClr>
              </a:buClr>
              <a:buFont typeface="+mj-lt"/>
              <a:buAutoNum type="arabicPeriod"/>
            </a:pPr>
            <a:r>
              <a:rPr lang="en-US" dirty="0"/>
              <a:t>Cook in fry pan or griddle—medium heat</a:t>
            </a:r>
          </a:p>
          <a:p>
            <a:pPr>
              <a:buClr>
                <a:schemeClr val="accent6">
                  <a:lumMod val="75000"/>
                </a:schemeClr>
              </a:buClr>
              <a:buFont typeface="+mj-lt"/>
              <a:buAutoNum type="arabicPeriod"/>
            </a:pPr>
            <a:r>
              <a:rPr lang="en-US" dirty="0"/>
              <a:t>Place on sheet pans</a:t>
            </a:r>
          </a:p>
          <a:p>
            <a:pPr lvl="1">
              <a:buClr>
                <a:schemeClr val="accent6">
                  <a:lumMod val="75000"/>
                </a:schemeClr>
              </a:buClr>
            </a:pPr>
            <a:r>
              <a:rPr lang="en-US" dirty="0"/>
              <a:t>Bake at 375°F (191°C) </a:t>
            </a:r>
          </a:p>
          <a:p>
            <a:pPr lvl="1">
              <a:buClr>
                <a:schemeClr val="accent6">
                  <a:lumMod val="75000"/>
                </a:schemeClr>
              </a:buClr>
            </a:pPr>
            <a:r>
              <a:rPr lang="en-US" dirty="0"/>
              <a:t>Crisp and brown</a:t>
            </a:r>
          </a:p>
          <a:p>
            <a:pPr>
              <a:buClr>
                <a:schemeClr val="accent6">
                  <a:lumMod val="75000"/>
                </a:schemeClr>
              </a:buClr>
              <a:buFont typeface="+mj-lt"/>
              <a:buAutoNum type="arabicPeriod"/>
            </a:pPr>
            <a:r>
              <a:rPr lang="en-US" dirty="0"/>
              <a:t>Monitor and turn as needed</a:t>
            </a:r>
          </a:p>
          <a:p>
            <a:pPr lvl="1">
              <a:buClr>
                <a:schemeClr val="accent6">
                  <a:lumMod val="75000"/>
                </a:schemeClr>
              </a:buClr>
            </a:pPr>
            <a:r>
              <a:rPr lang="en-US" dirty="0"/>
              <a:t>Even cooking and browning</a:t>
            </a:r>
          </a:p>
        </p:txBody>
      </p:sp>
      <p:pic>
        <p:nvPicPr>
          <p:cNvPr id="8" name="Picture Placeholder 7"/>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10" name="Picture Placeholder 9"/>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a:stretch>
            <a:fillRect/>
          </a:stretch>
        </p:blipFill>
        <p:spPr/>
      </p:pic>
      <p:sp>
        <p:nvSpPr>
          <p:cNvPr id="6" name="Slide Number Placeholder 5"/>
          <p:cNvSpPr>
            <a:spLocks noGrp="1"/>
          </p:cNvSpPr>
          <p:nvPr>
            <p:ph type="sldNum" sz="quarter" idx="14"/>
          </p:nvPr>
        </p:nvSpPr>
        <p:spPr/>
        <p:txBody>
          <a:bodyPr/>
          <a:lstStyle/>
          <a:p>
            <a:fld id="{119CF6FE-AA84-49CA-A616-D48FAE3F5A5C}" type="slidenum">
              <a:rPr lang="en-US" altLang="en-US" smtClean="0"/>
              <a:pPr/>
              <a:t>15</a:t>
            </a:fld>
            <a:endParaRPr lang="en-US" altLang="en-US" dirty="0"/>
          </a:p>
        </p:txBody>
      </p:sp>
    </p:spTree>
    <p:extLst>
      <p:ext uri="{BB962C8B-B14F-4D97-AF65-F5344CB8AC3E}">
        <p14:creationId xmlns:p14="http://schemas.microsoft.com/office/powerpoint/2010/main" val="5457358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Breakfast meats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Fish:</a:t>
            </a:r>
          </a:p>
          <a:p>
            <a:pPr>
              <a:buClr>
                <a:schemeClr val="accent6">
                  <a:lumMod val="75000"/>
                </a:schemeClr>
              </a:buClr>
            </a:pPr>
            <a:r>
              <a:rPr lang="en-US" dirty="0"/>
              <a:t>Usually served cold</a:t>
            </a:r>
          </a:p>
          <a:p>
            <a:pPr>
              <a:buClr>
                <a:schemeClr val="accent6">
                  <a:lumMod val="75000"/>
                </a:schemeClr>
              </a:buClr>
            </a:pPr>
            <a:r>
              <a:rPr lang="en-US" dirty="0"/>
              <a:t>Smoked</a:t>
            </a:r>
          </a:p>
          <a:p>
            <a:pPr>
              <a:buClr>
                <a:schemeClr val="accent6">
                  <a:lumMod val="75000"/>
                </a:schemeClr>
              </a:buClr>
            </a:pPr>
            <a:r>
              <a:rPr lang="en-US" dirty="0"/>
              <a:t>Includes smoked salmon, trout, kippers</a:t>
            </a:r>
          </a:p>
          <a:p>
            <a:pPr marL="0" indent="0">
              <a:buClr>
                <a:schemeClr val="accent6">
                  <a:lumMod val="75000"/>
                </a:schemeClr>
              </a:buClr>
              <a:buNone/>
            </a:pPr>
            <a:endParaRPr lang="en-US" dirty="0"/>
          </a:p>
          <a:p>
            <a:pPr marL="0" indent="0">
              <a:buClr>
                <a:schemeClr val="accent6">
                  <a:lumMod val="75000"/>
                </a:schemeClr>
              </a:buClr>
              <a:buNone/>
            </a:pPr>
            <a:r>
              <a:rPr lang="en-US" dirty="0"/>
              <a:t>Hash:</a:t>
            </a:r>
          </a:p>
          <a:p>
            <a:pPr>
              <a:buClr>
                <a:schemeClr val="accent6">
                  <a:lumMod val="75000"/>
                </a:schemeClr>
              </a:buClr>
            </a:pPr>
            <a:r>
              <a:rPr lang="en-US" dirty="0"/>
              <a:t>Mixture of meat, potatoes, onions</a:t>
            </a:r>
          </a:p>
          <a:p>
            <a:pPr>
              <a:buClr>
                <a:schemeClr val="accent6">
                  <a:lumMod val="75000"/>
                </a:schemeClr>
              </a:buClr>
            </a:pPr>
            <a:r>
              <a:rPr lang="en-US" dirty="0"/>
              <a:t>Made with many different meats and vegetables</a:t>
            </a:r>
          </a:p>
          <a:p>
            <a:pPr>
              <a:buClr>
                <a:schemeClr val="accent6">
                  <a:lumMod val="75000"/>
                </a:schemeClr>
              </a:buClr>
            </a:pPr>
            <a:r>
              <a:rPr lang="en-US" dirty="0"/>
              <a:t>Fried in patties</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4" name="Slide Number Placeholder 3"/>
          <p:cNvSpPr>
            <a:spLocks noGrp="1"/>
          </p:cNvSpPr>
          <p:nvPr>
            <p:ph type="sldNum" sz="quarter" idx="12"/>
          </p:nvPr>
        </p:nvSpPr>
        <p:spPr/>
        <p:txBody>
          <a:bodyPr/>
          <a:lstStyle/>
          <a:p>
            <a:fld id="{25A95CCA-1E78-4190-B4D7-F4FDF2723A21}" type="slidenum">
              <a:rPr lang="en-US" altLang="en-US" smtClean="0"/>
              <a:pPr/>
              <a:t>16</a:t>
            </a:fld>
            <a:endParaRPr lang="en-US" altLang="en-US" dirty="0"/>
          </a:p>
        </p:txBody>
      </p:sp>
    </p:spTree>
    <p:extLst>
      <p:ext uri="{BB962C8B-B14F-4D97-AF65-F5344CB8AC3E}">
        <p14:creationId xmlns:p14="http://schemas.microsoft.com/office/powerpoint/2010/main" val="10083345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Breakfast starches and fruit</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Grits:</a:t>
            </a:r>
          </a:p>
          <a:p>
            <a:pPr>
              <a:buClr>
                <a:schemeClr val="accent6">
                  <a:lumMod val="75000"/>
                </a:schemeClr>
              </a:buClr>
            </a:pPr>
            <a:r>
              <a:rPr lang="en-US" dirty="0"/>
              <a:t>Made from hominy</a:t>
            </a:r>
          </a:p>
          <a:p>
            <a:pPr>
              <a:buClr>
                <a:schemeClr val="accent6">
                  <a:lumMod val="75000"/>
                </a:schemeClr>
              </a:buClr>
            </a:pPr>
            <a:r>
              <a:rPr lang="en-US" dirty="0"/>
              <a:t>Boiled, seasoned, served with butter or sugar</a:t>
            </a:r>
          </a:p>
          <a:p>
            <a:pPr>
              <a:buClr>
                <a:schemeClr val="accent6">
                  <a:lumMod val="75000"/>
                </a:schemeClr>
              </a:buClr>
            </a:pPr>
            <a:r>
              <a:rPr lang="en-US" dirty="0"/>
              <a:t>Southern cuisine</a:t>
            </a:r>
          </a:p>
          <a:p>
            <a:pPr marL="0" indent="0">
              <a:buClr>
                <a:schemeClr val="accent6">
                  <a:lumMod val="75000"/>
                </a:schemeClr>
              </a:buClr>
              <a:buNone/>
            </a:pPr>
            <a:endParaRPr lang="en-US" dirty="0"/>
          </a:p>
          <a:p>
            <a:pPr marL="0" indent="0">
              <a:buClr>
                <a:schemeClr val="accent6">
                  <a:lumMod val="75000"/>
                </a:schemeClr>
              </a:buClr>
              <a:buNone/>
            </a:pPr>
            <a:r>
              <a:rPr lang="en-US" dirty="0"/>
              <a:t>Cereals:</a:t>
            </a:r>
          </a:p>
          <a:p>
            <a:pPr>
              <a:buClr>
                <a:schemeClr val="accent6">
                  <a:lumMod val="75000"/>
                </a:schemeClr>
              </a:buClr>
            </a:pPr>
            <a:r>
              <a:rPr lang="en-US" dirty="0"/>
              <a:t>Hot or cold</a:t>
            </a:r>
          </a:p>
          <a:p>
            <a:pPr>
              <a:buClr>
                <a:schemeClr val="accent6">
                  <a:lumMod val="75000"/>
                </a:schemeClr>
              </a:buClr>
            </a:pPr>
            <a:r>
              <a:rPr lang="en-US" dirty="0"/>
              <a:t>Served with milk, sugar, fruit</a:t>
            </a:r>
          </a:p>
          <a:p>
            <a:pPr>
              <a:buClr>
                <a:schemeClr val="accent6">
                  <a:lumMod val="75000"/>
                </a:schemeClr>
              </a:buClr>
            </a:pPr>
            <a:r>
              <a:rPr lang="en-US" dirty="0"/>
              <a:t>Hot cereal	</a:t>
            </a:r>
          </a:p>
          <a:p>
            <a:pPr lvl="1">
              <a:buClr>
                <a:schemeClr val="accent6">
                  <a:lumMod val="75000"/>
                </a:schemeClr>
              </a:buClr>
            </a:pPr>
            <a:r>
              <a:rPr lang="en-US" dirty="0"/>
              <a:t>Whole, cracked, flaked grains: oatmeal, cracked wheat</a:t>
            </a:r>
          </a:p>
          <a:p>
            <a:pPr lvl="1">
              <a:buClr>
                <a:schemeClr val="accent6">
                  <a:lumMod val="75000"/>
                </a:schemeClr>
              </a:buClr>
            </a:pPr>
            <a:r>
              <a:rPr lang="en-US" dirty="0"/>
              <a:t>Granular grains: farina, cornmeal</a:t>
            </a:r>
          </a:p>
          <a:p>
            <a:endParaRPr lang="en-US" dirty="0"/>
          </a:p>
        </p:txBody>
      </p:sp>
      <p:pic>
        <p:nvPicPr>
          <p:cNvPr id="7" name="Picture Placeholder 6"/>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10" name="Picture Placeholder 9"/>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a:stretch/>
        </p:blipFill>
        <p:spPr/>
      </p:pic>
      <p:sp>
        <p:nvSpPr>
          <p:cNvPr id="5" name="Slide Number Placeholder 4"/>
          <p:cNvSpPr>
            <a:spLocks noGrp="1"/>
          </p:cNvSpPr>
          <p:nvPr>
            <p:ph type="sldNum" sz="quarter" idx="14"/>
          </p:nvPr>
        </p:nvSpPr>
        <p:spPr/>
        <p:txBody>
          <a:bodyPr/>
          <a:lstStyle/>
          <a:p>
            <a:fld id="{13C3F95B-2853-4DAD-841E-3D38C6CB9CCD}" type="slidenum">
              <a:rPr lang="en-US" altLang="en-US" smtClean="0"/>
              <a:pPr/>
              <a:t>17</a:t>
            </a:fld>
            <a:endParaRPr lang="en-US" altLang="en-US" dirty="0"/>
          </a:p>
        </p:txBody>
      </p:sp>
    </p:spTree>
    <p:extLst>
      <p:ext uri="{BB962C8B-B14F-4D97-AF65-F5344CB8AC3E}">
        <p14:creationId xmlns:p14="http://schemas.microsoft.com/office/powerpoint/2010/main" val="39589770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Breakfast starches and fruit</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Breads and pastries:</a:t>
            </a:r>
          </a:p>
          <a:p>
            <a:pPr>
              <a:buClr>
                <a:schemeClr val="accent6">
                  <a:lumMod val="75000"/>
                </a:schemeClr>
              </a:buClr>
            </a:pPr>
            <a:r>
              <a:rPr lang="en-US" dirty="0"/>
              <a:t>Toast common in U.S.</a:t>
            </a:r>
          </a:p>
          <a:p>
            <a:pPr>
              <a:buClr>
                <a:schemeClr val="accent6">
                  <a:lumMod val="75000"/>
                </a:schemeClr>
              </a:buClr>
            </a:pPr>
            <a:r>
              <a:rPr lang="en-US" dirty="0"/>
              <a:t>Can be served with butter, honey, jam</a:t>
            </a:r>
          </a:p>
          <a:p>
            <a:pPr>
              <a:buClr>
                <a:schemeClr val="accent6">
                  <a:lumMod val="75000"/>
                </a:schemeClr>
              </a:buClr>
            </a:pPr>
            <a:r>
              <a:rPr lang="en-US" dirty="0"/>
              <a:t>Bagels, biscuits, croissants, doughnuts, coffee cake</a:t>
            </a:r>
          </a:p>
          <a:p>
            <a:pPr marL="0" indent="0">
              <a:buClr>
                <a:schemeClr val="accent6">
                  <a:lumMod val="75000"/>
                </a:schemeClr>
              </a:buClr>
              <a:buNone/>
            </a:pPr>
            <a:endParaRPr lang="en-US" dirty="0"/>
          </a:p>
          <a:p>
            <a:pPr marL="0" indent="0">
              <a:buClr>
                <a:schemeClr val="accent6">
                  <a:lumMod val="75000"/>
                </a:schemeClr>
              </a:buClr>
              <a:buNone/>
            </a:pPr>
            <a:r>
              <a:rPr lang="en-US" dirty="0"/>
              <a:t>Potatoes:</a:t>
            </a:r>
          </a:p>
          <a:p>
            <a:pPr>
              <a:buClr>
                <a:schemeClr val="accent6">
                  <a:lumMod val="75000"/>
                </a:schemeClr>
              </a:buClr>
            </a:pPr>
            <a:r>
              <a:rPr lang="en-US" dirty="0"/>
              <a:t>Made into hashed brown potatoes and home fries</a:t>
            </a:r>
          </a:p>
          <a:p>
            <a:pPr>
              <a:buClr>
                <a:schemeClr val="accent6">
                  <a:lumMod val="75000"/>
                </a:schemeClr>
              </a:buClr>
            </a:pPr>
            <a:r>
              <a:rPr lang="en-US" dirty="0"/>
              <a:t>Cooked in oil and seasoned</a:t>
            </a:r>
          </a:p>
          <a:p>
            <a:pPr marL="0" indent="0">
              <a:buClr>
                <a:schemeClr val="accent6">
                  <a:lumMod val="75000"/>
                </a:schemeClr>
              </a:buClr>
              <a:buNone/>
            </a:pPr>
            <a:endParaRPr lang="en-US" dirty="0"/>
          </a:p>
          <a:p>
            <a:pPr marL="0" indent="0">
              <a:buClr>
                <a:schemeClr val="accent6">
                  <a:lumMod val="75000"/>
                </a:schemeClr>
              </a:buClr>
              <a:buNone/>
            </a:pPr>
            <a:r>
              <a:rPr lang="en-US" dirty="0"/>
              <a:t>Fruit:</a:t>
            </a:r>
          </a:p>
          <a:p>
            <a:pPr>
              <a:buClr>
                <a:schemeClr val="accent6">
                  <a:lumMod val="75000"/>
                </a:schemeClr>
              </a:buClr>
            </a:pPr>
            <a:r>
              <a:rPr lang="en-US" dirty="0"/>
              <a:t>Cereal, salad, juice</a:t>
            </a:r>
          </a:p>
          <a:p>
            <a:pPr>
              <a:buClr>
                <a:schemeClr val="accent6">
                  <a:lumMod val="75000"/>
                </a:schemeClr>
              </a:buClr>
            </a:pPr>
            <a:r>
              <a:rPr lang="en-US" dirty="0"/>
              <a:t>Grapefruit, banana, strawberry</a:t>
            </a:r>
          </a:p>
        </p:txBody>
      </p:sp>
      <p:pic>
        <p:nvPicPr>
          <p:cNvPr id="7" name="Picture Placeholder 6"/>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sp>
        <p:nvSpPr>
          <p:cNvPr id="5" name="Slide Number Placeholder 4"/>
          <p:cNvSpPr>
            <a:spLocks noGrp="1"/>
          </p:cNvSpPr>
          <p:nvPr>
            <p:ph type="sldNum" sz="quarter" idx="12"/>
          </p:nvPr>
        </p:nvSpPr>
        <p:spPr/>
        <p:txBody>
          <a:bodyPr/>
          <a:lstStyle/>
          <a:p>
            <a:fld id="{13C3F95B-2853-4DAD-841E-3D38C6CB9CCD}" type="slidenum">
              <a:rPr lang="en-US" altLang="en-US" smtClean="0"/>
              <a:pPr/>
              <a:t>18</a:t>
            </a:fld>
            <a:endParaRPr lang="en-US" altLang="en-US" dirty="0"/>
          </a:p>
        </p:txBody>
      </p:sp>
    </p:spTree>
    <p:extLst>
      <p:ext uri="{BB962C8B-B14F-4D97-AF65-F5344CB8AC3E}">
        <p14:creationId xmlns:p14="http://schemas.microsoft.com/office/powerpoint/2010/main" val="3526638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Breakfast Service</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American service:</a:t>
            </a:r>
          </a:p>
          <a:p>
            <a:pPr>
              <a:buClr>
                <a:schemeClr val="accent6">
                  <a:lumMod val="75000"/>
                </a:schemeClr>
              </a:buClr>
            </a:pPr>
            <a:r>
              <a:rPr lang="en-US" dirty="0"/>
              <a:t>Plated in kitchen</a:t>
            </a:r>
          </a:p>
          <a:p>
            <a:pPr>
              <a:buClr>
                <a:schemeClr val="accent6">
                  <a:lumMod val="75000"/>
                </a:schemeClr>
              </a:buClr>
            </a:pPr>
            <a:r>
              <a:rPr lang="en-US" dirty="0"/>
              <a:t>Served individually on plates</a:t>
            </a:r>
          </a:p>
          <a:p>
            <a:pPr>
              <a:buClr>
                <a:schemeClr val="accent6">
                  <a:lumMod val="75000"/>
                </a:schemeClr>
              </a:buClr>
            </a:pPr>
            <a:r>
              <a:rPr lang="en-US" dirty="0"/>
              <a:t>Eggs, bacon, sausage, toast, coffee, tea, juice</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13C3F95B-2853-4DAD-841E-3D38C6CB9CCD}" type="slidenum">
              <a:rPr lang="en-US" altLang="en-US" smtClean="0"/>
              <a:pPr/>
              <a:t>2</a:t>
            </a:fld>
            <a:endParaRPr lang="en-US" altLang="en-US" dirty="0"/>
          </a:p>
        </p:txBody>
      </p:sp>
    </p:spTree>
    <p:extLst>
      <p:ext uri="{BB962C8B-B14F-4D97-AF65-F5344CB8AC3E}">
        <p14:creationId xmlns:p14="http://schemas.microsoft.com/office/powerpoint/2010/main" val="975191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Breakfast Service</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English service:</a:t>
            </a:r>
          </a:p>
          <a:p>
            <a:pPr>
              <a:buClr>
                <a:schemeClr val="accent6">
                  <a:lumMod val="75000"/>
                </a:schemeClr>
              </a:buClr>
            </a:pPr>
            <a:r>
              <a:rPr lang="en-US" dirty="0"/>
              <a:t>Plated in kitchen</a:t>
            </a:r>
          </a:p>
          <a:p>
            <a:pPr>
              <a:buClr>
                <a:schemeClr val="accent6">
                  <a:lumMod val="75000"/>
                </a:schemeClr>
              </a:buClr>
            </a:pPr>
            <a:r>
              <a:rPr lang="en-US" dirty="0"/>
              <a:t>Served on platters to host/hostess</a:t>
            </a:r>
          </a:p>
          <a:p>
            <a:pPr>
              <a:buClr>
                <a:schemeClr val="accent6">
                  <a:lumMod val="75000"/>
                </a:schemeClr>
              </a:buClr>
            </a:pPr>
            <a:r>
              <a:rPr lang="en-US" dirty="0"/>
              <a:t>Host/hostess serves food</a:t>
            </a:r>
          </a:p>
          <a:p>
            <a:pPr>
              <a:buClr>
                <a:schemeClr val="accent6">
                  <a:lumMod val="75000"/>
                </a:schemeClr>
              </a:buClr>
            </a:pPr>
            <a:r>
              <a:rPr lang="en-US" dirty="0"/>
              <a:t>Sausage, bacon, eggs, fried/grilled tomatoes, baked beans, kippers, mushrooms, fried potatoes</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13C3F95B-2853-4DAD-841E-3D38C6CB9CCD}" type="slidenum">
              <a:rPr lang="en-US" altLang="en-US" smtClean="0"/>
              <a:pPr/>
              <a:t>3</a:t>
            </a:fld>
            <a:endParaRPr lang="en-US" altLang="en-US" dirty="0"/>
          </a:p>
        </p:txBody>
      </p:sp>
    </p:spTree>
    <p:extLst>
      <p:ext uri="{BB962C8B-B14F-4D97-AF65-F5344CB8AC3E}">
        <p14:creationId xmlns:p14="http://schemas.microsoft.com/office/powerpoint/2010/main" val="2387740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Breakfast Service</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Continental service:</a:t>
            </a:r>
          </a:p>
          <a:p>
            <a:pPr>
              <a:buClr>
                <a:schemeClr val="accent6">
                  <a:lumMod val="75000"/>
                </a:schemeClr>
              </a:buClr>
            </a:pPr>
            <a:r>
              <a:rPr lang="en-US" dirty="0"/>
              <a:t>Simpler and self-service</a:t>
            </a:r>
          </a:p>
          <a:p>
            <a:pPr>
              <a:buClr>
                <a:schemeClr val="accent6">
                  <a:lumMod val="75000"/>
                </a:schemeClr>
              </a:buClr>
            </a:pPr>
            <a:r>
              <a:rPr lang="en-US" dirty="0"/>
              <a:t>Elements of American and English service</a:t>
            </a:r>
          </a:p>
          <a:p>
            <a:pPr>
              <a:buClr>
                <a:schemeClr val="accent6">
                  <a:lumMod val="75000"/>
                </a:schemeClr>
              </a:buClr>
            </a:pPr>
            <a:r>
              <a:rPr lang="en-US" dirty="0"/>
              <a:t>Includes bread, rolls, muffins, toast, cereal with milk, juice, coffee, tea</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13C3F95B-2853-4DAD-841E-3D38C6CB9CCD}" type="slidenum">
              <a:rPr lang="en-US" altLang="en-US" smtClean="0"/>
              <a:pPr/>
              <a:t>4</a:t>
            </a:fld>
            <a:endParaRPr lang="en-US" altLang="en-US" dirty="0"/>
          </a:p>
        </p:txBody>
      </p:sp>
    </p:spTree>
    <p:extLst>
      <p:ext uri="{BB962C8B-B14F-4D97-AF65-F5344CB8AC3E}">
        <p14:creationId xmlns:p14="http://schemas.microsoft.com/office/powerpoint/2010/main" val="21867921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Breakfast Service</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Brunch:</a:t>
            </a:r>
          </a:p>
          <a:p>
            <a:pPr>
              <a:buClr>
                <a:schemeClr val="accent6">
                  <a:lumMod val="75000"/>
                </a:schemeClr>
              </a:buClr>
            </a:pPr>
            <a:r>
              <a:rPr lang="en-US" dirty="0"/>
              <a:t>Includes breakfast and lunch menu items</a:t>
            </a:r>
          </a:p>
          <a:p>
            <a:pPr>
              <a:buClr>
                <a:schemeClr val="accent6">
                  <a:lumMod val="75000"/>
                </a:schemeClr>
              </a:buClr>
            </a:pPr>
            <a:r>
              <a:rPr lang="en-US" dirty="0"/>
              <a:t>Sometimes as buffet</a:t>
            </a:r>
          </a:p>
          <a:p>
            <a:pPr>
              <a:buClr>
                <a:schemeClr val="accent6">
                  <a:lumMod val="75000"/>
                </a:schemeClr>
              </a:buClr>
            </a:pPr>
            <a:r>
              <a:rPr lang="en-US" dirty="0"/>
              <a:t>Elements of American and English service</a:t>
            </a:r>
          </a:p>
          <a:p>
            <a:pPr>
              <a:buClr>
                <a:schemeClr val="accent6">
                  <a:lumMod val="75000"/>
                </a:schemeClr>
              </a:buClr>
            </a:pPr>
            <a:endParaRPr lang="en-US" dirty="0"/>
          </a:p>
        </p:txBody>
      </p:sp>
      <p:sp>
        <p:nvSpPr>
          <p:cNvPr id="5" name="Slide Number Placeholder 4"/>
          <p:cNvSpPr>
            <a:spLocks noGrp="1"/>
          </p:cNvSpPr>
          <p:nvPr>
            <p:ph type="sldNum" sz="quarter" idx="10"/>
          </p:nvPr>
        </p:nvSpPr>
        <p:spPr/>
        <p:txBody>
          <a:bodyPr/>
          <a:lstStyle/>
          <a:p>
            <a:fld id="{13C3F95B-2853-4DAD-841E-3D38C6CB9CCD}" type="slidenum">
              <a:rPr lang="en-US" altLang="en-US" smtClean="0"/>
              <a:pPr/>
              <a:t>5</a:t>
            </a:fld>
            <a:endParaRPr lang="en-US" altLang="en-US" dirty="0"/>
          </a:p>
        </p:txBody>
      </p:sp>
    </p:spTree>
    <p:extLst>
      <p:ext uri="{BB962C8B-B14F-4D97-AF65-F5344CB8AC3E}">
        <p14:creationId xmlns:p14="http://schemas.microsoft.com/office/powerpoint/2010/main" val="1430762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Pancakes, Crêpes, Waffles, and French Toast</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Pancakes:</a:t>
            </a:r>
          </a:p>
          <a:p>
            <a:pPr>
              <a:buClr>
                <a:schemeClr val="accent6">
                  <a:lumMod val="75000"/>
                </a:schemeClr>
              </a:buClr>
            </a:pPr>
            <a:r>
              <a:rPr lang="en-US" dirty="0"/>
              <a:t>Made with medium-weight batter</a:t>
            </a:r>
          </a:p>
          <a:p>
            <a:pPr>
              <a:buClr>
                <a:schemeClr val="accent6">
                  <a:lumMod val="75000"/>
                </a:schemeClr>
              </a:buClr>
            </a:pPr>
            <a:r>
              <a:rPr lang="en-US" dirty="0"/>
              <a:t>Cooked on griddle</a:t>
            </a:r>
          </a:p>
          <a:p>
            <a:pPr marL="0" indent="0">
              <a:buClr>
                <a:schemeClr val="accent6">
                  <a:lumMod val="75000"/>
                </a:schemeClr>
              </a:buClr>
              <a:buNone/>
            </a:pPr>
            <a:endParaRPr lang="en-US" dirty="0"/>
          </a:p>
          <a:p>
            <a:pPr marL="0" indent="0">
              <a:buClr>
                <a:schemeClr val="accent6">
                  <a:lumMod val="75000"/>
                </a:schemeClr>
              </a:buClr>
              <a:buNone/>
            </a:pPr>
            <a:r>
              <a:rPr lang="en-US" dirty="0"/>
              <a:t>Crêpes:</a:t>
            </a:r>
          </a:p>
          <a:p>
            <a:pPr>
              <a:buClr>
                <a:schemeClr val="accent6">
                  <a:lumMod val="75000"/>
                </a:schemeClr>
              </a:buClr>
            </a:pPr>
            <a:r>
              <a:rPr lang="en-US" dirty="0"/>
              <a:t>Like pancakes</a:t>
            </a:r>
          </a:p>
          <a:p>
            <a:pPr>
              <a:buClr>
                <a:schemeClr val="accent6">
                  <a:lumMod val="75000"/>
                </a:schemeClr>
              </a:buClr>
            </a:pPr>
            <a:r>
              <a:rPr lang="en-US" dirty="0"/>
              <a:t>Thin with high egg content</a:t>
            </a:r>
          </a:p>
          <a:p>
            <a:pPr>
              <a:buClr>
                <a:schemeClr val="accent6">
                  <a:lumMod val="75000"/>
                </a:schemeClr>
              </a:buClr>
            </a:pPr>
            <a:r>
              <a:rPr lang="en-US" dirty="0"/>
              <a:t>Cooked on oiled griddle</a:t>
            </a:r>
          </a:p>
          <a:p>
            <a:pPr>
              <a:buClr>
                <a:schemeClr val="accent6">
                  <a:lumMod val="75000"/>
                </a:schemeClr>
              </a:buClr>
            </a:pPr>
            <a:r>
              <a:rPr lang="en-US" dirty="0"/>
              <a:t>Swedish pancakes are similar; slightly sweeter and heavier</a:t>
            </a:r>
          </a:p>
          <a:p>
            <a:pPr marL="0" indent="0">
              <a:buClr>
                <a:schemeClr val="accent6">
                  <a:lumMod val="75000"/>
                </a:schemeClr>
              </a:buClr>
              <a:buNone/>
            </a:pPr>
            <a:endParaRPr lang="en-US" dirty="0"/>
          </a:p>
          <a:p>
            <a:pPr>
              <a:buClr>
                <a:schemeClr val="accent6">
                  <a:lumMod val="75000"/>
                </a:schemeClr>
              </a:buClr>
            </a:pPr>
            <a:endParaRPr lang="en-US" dirty="0"/>
          </a:p>
        </p:txBody>
      </p:sp>
      <p:pic>
        <p:nvPicPr>
          <p:cNvPr id="8" name="Picture Placeholder 7"/>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pic>
        <p:nvPicPr>
          <p:cNvPr id="10" name="Picture Placeholder 9"/>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a:stretch>
            <a:fillRect/>
          </a:stretch>
        </p:blipFill>
        <p:spPr/>
      </p:pic>
      <p:sp>
        <p:nvSpPr>
          <p:cNvPr id="6" name="Slide Number Placeholder 5"/>
          <p:cNvSpPr>
            <a:spLocks noGrp="1"/>
          </p:cNvSpPr>
          <p:nvPr>
            <p:ph type="sldNum" sz="quarter" idx="14"/>
          </p:nvPr>
        </p:nvSpPr>
        <p:spPr/>
        <p:txBody>
          <a:bodyPr/>
          <a:lstStyle/>
          <a:p>
            <a:fld id="{119CF6FE-AA84-49CA-A616-D48FAE3F5A5C}" type="slidenum">
              <a:rPr lang="en-US" altLang="en-US" smtClean="0"/>
              <a:pPr/>
              <a:t>6</a:t>
            </a:fld>
            <a:endParaRPr lang="en-US" altLang="en-US" dirty="0"/>
          </a:p>
        </p:txBody>
      </p:sp>
    </p:spTree>
    <p:extLst>
      <p:ext uri="{BB962C8B-B14F-4D97-AF65-F5344CB8AC3E}">
        <p14:creationId xmlns:p14="http://schemas.microsoft.com/office/powerpoint/2010/main" val="2402523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Pancakes, Crêpes, Waffles, and French Toast</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Waffles:</a:t>
            </a:r>
          </a:p>
          <a:p>
            <a:pPr>
              <a:buClr>
                <a:schemeClr val="accent6">
                  <a:lumMod val="75000"/>
                </a:schemeClr>
              </a:buClr>
            </a:pPr>
            <a:r>
              <a:rPr lang="en-US" dirty="0"/>
              <a:t>Crispy on the outside, soft on the inside</a:t>
            </a:r>
          </a:p>
          <a:p>
            <a:pPr>
              <a:buClr>
                <a:schemeClr val="accent6">
                  <a:lumMod val="75000"/>
                </a:schemeClr>
              </a:buClr>
            </a:pPr>
            <a:r>
              <a:rPr lang="en-US" dirty="0"/>
              <a:t>Made with medium-weight batter</a:t>
            </a:r>
          </a:p>
          <a:p>
            <a:pPr>
              <a:buClr>
                <a:schemeClr val="accent6">
                  <a:lumMod val="75000"/>
                </a:schemeClr>
              </a:buClr>
            </a:pPr>
            <a:r>
              <a:rPr lang="en-US" dirty="0"/>
              <a:t>Cooked in waffle maker or iron</a:t>
            </a:r>
          </a:p>
          <a:p>
            <a:pPr marL="0" indent="0">
              <a:buClr>
                <a:schemeClr val="accent6">
                  <a:lumMod val="75000"/>
                </a:schemeClr>
              </a:buClr>
              <a:buNone/>
            </a:pPr>
            <a:endParaRPr lang="en-US" dirty="0"/>
          </a:p>
          <a:p>
            <a:pPr marL="0" indent="0">
              <a:buClr>
                <a:schemeClr val="accent6">
                  <a:lumMod val="75000"/>
                </a:schemeClr>
              </a:buClr>
              <a:buNone/>
            </a:pPr>
            <a:r>
              <a:rPr lang="en-US" dirty="0"/>
              <a:t>French toast:</a:t>
            </a:r>
          </a:p>
          <a:p>
            <a:pPr>
              <a:buClr>
                <a:schemeClr val="accent6">
                  <a:lumMod val="75000"/>
                </a:schemeClr>
              </a:buClr>
            </a:pPr>
            <a:r>
              <a:rPr lang="en-US" dirty="0"/>
              <a:t>Bread dipped in egg and milk</a:t>
            </a:r>
          </a:p>
          <a:p>
            <a:pPr>
              <a:buClr>
                <a:schemeClr val="accent6">
                  <a:lumMod val="75000"/>
                </a:schemeClr>
              </a:buClr>
            </a:pPr>
            <a:r>
              <a:rPr lang="en-US" dirty="0"/>
              <a:t>Can be seasoned</a:t>
            </a:r>
          </a:p>
          <a:p>
            <a:pPr>
              <a:buClr>
                <a:schemeClr val="accent6">
                  <a:lumMod val="75000"/>
                </a:schemeClr>
              </a:buClr>
            </a:pPr>
            <a:r>
              <a:rPr lang="en-US" dirty="0"/>
              <a:t>Cooked on griddle or pan</a:t>
            </a:r>
          </a:p>
        </p:txBody>
      </p:sp>
      <p:pic>
        <p:nvPicPr>
          <p:cNvPr id="8" name="Picture Placeholder 7"/>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pic>
        <p:nvPicPr>
          <p:cNvPr id="10" name="Picture Placeholder 9"/>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a:stretch>
            <a:fillRect/>
          </a:stretch>
        </p:blipFill>
        <p:spPr/>
      </p:pic>
      <p:sp>
        <p:nvSpPr>
          <p:cNvPr id="6" name="Slide Number Placeholder 5"/>
          <p:cNvSpPr>
            <a:spLocks noGrp="1"/>
          </p:cNvSpPr>
          <p:nvPr>
            <p:ph type="sldNum" sz="quarter" idx="14"/>
          </p:nvPr>
        </p:nvSpPr>
        <p:spPr/>
        <p:txBody>
          <a:bodyPr/>
          <a:lstStyle/>
          <a:p>
            <a:fld id="{119CF6FE-AA84-49CA-A616-D48FAE3F5A5C}" type="slidenum">
              <a:rPr lang="en-US" altLang="en-US" smtClean="0"/>
              <a:pPr/>
              <a:t>7</a:t>
            </a:fld>
            <a:endParaRPr lang="en-US" altLang="en-US" dirty="0"/>
          </a:p>
        </p:txBody>
      </p:sp>
    </p:spTree>
    <p:extLst>
      <p:ext uri="{BB962C8B-B14F-4D97-AF65-F5344CB8AC3E}">
        <p14:creationId xmlns:p14="http://schemas.microsoft.com/office/powerpoint/2010/main" val="7830322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Making pancakes</a:t>
            </a:r>
          </a:p>
        </p:txBody>
      </p:sp>
      <p:sp>
        <p:nvSpPr>
          <p:cNvPr id="3" name="Content Placeholder 2"/>
          <p:cNvSpPr>
            <a:spLocks noGrp="1"/>
          </p:cNvSpPr>
          <p:nvPr>
            <p:ph idx="1"/>
          </p:nvPr>
        </p:nvSpPr>
        <p:spPr/>
        <p:txBody>
          <a:bodyPr/>
          <a:lstStyle/>
          <a:p>
            <a:pPr>
              <a:buClr>
                <a:schemeClr val="accent6">
                  <a:lumMod val="75000"/>
                </a:schemeClr>
              </a:buClr>
              <a:buFont typeface="+mj-lt"/>
              <a:buAutoNum type="arabicPeriod"/>
            </a:pPr>
            <a:r>
              <a:rPr lang="en-US" dirty="0"/>
              <a:t>Prepare batter</a:t>
            </a:r>
          </a:p>
          <a:p>
            <a:pPr>
              <a:buClr>
                <a:schemeClr val="accent6">
                  <a:lumMod val="75000"/>
                </a:schemeClr>
              </a:buClr>
              <a:buFont typeface="+mj-lt"/>
              <a:buAutoNum type="arabicPeriod"/>
            </a:pPr>
            <a:r>
              <a:rPr lang="en-US" dirty="0"/>
              <a:t>Let batter rest</a:t>
            </a:r>
          </a:p>
          <a:p>
            <a:pPr lvl="1">
              <a:buClr>
                <a:schemeClr val="accent6">
                  <a:lumMod val="75000"/>
                </a:schemeClr>
              </a:buClr>
            </a:pPr>
            <a:r>
              <a:rPr lang="en-US" dirty="0"/>
              <a:t>Heat pan or griddle</a:t>
            </a:r>
          </a:p>
          <a:p>
            <a:pPr>
              <a:buClr>
                <a:schemeClr val="accent6">
                  <a:lumMod val="75000"/>
                </a:schemeClr>
              </a:buClr>
              <a:buFont typeface="+mj-lt"/>
              <a:buAutoNum type="arabicPeriod"/>
            </a:pPr>
            <a:r>
              <a:rPr lang="en-US" dirty="0"/>
              <a:t>Coat pan or griddle</a:t>
            </a:r>
          </a:p>
          <a:p>
            <a:pPr lvl="1">
              <a:buClr>
                <a:schemeClr val="accent6">
                  <a:lumMod val="75000"/>
                </a:schemeClr>
              </a:buClr>
            </a:pPr>
            <a:r>
              <a:rPr lang="en-US" dirty="0"/>
              <a:t>Oil, clarified butter, nonstick spray</a:t>
            </a:r>
          </a:p>
        </p:txBody>
      </p:sp>
      <p:pic>
        <p:nvPicPr>
          <p:cNvPr id="8" name="Picture Placeholder 7"/>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10" name="Picture Placeholder 9"/>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a:stretch/>
        </p:blipFill>
        <p:spPr/>
      </p:pic>
      <p:sp>
        <p:nvSpPr>
          <p:cNvPr id="6" name="Slide Number Placeholder 5"/>
          <p:cNvSpPr>
            <a:spLocks noGrp="1"/>
          </p:cNvSpPr>
          <p:nvPr>
            <p:ph type="sldNum" sz="quarter" idx="14"/>
          </p:nvPr>
        </p:nvSpPr>
        <p:spPr/>
        <p:txBody>
          <a:bodyPr/>
          <a:lstStyle/>
          <a:p>
            <a:fld id="{119CF6FE-AA84-49CA-A616-D48FAE3F5A5C}" type="slidenum">
              <a:rPr lang="en-US" altLang="en-US" smtClean="0"/>
              <a:pPr/>
              <a:t>8</a:t>
            </a:fld>
            <a:endParaRPr lang="en-US" altLang="en-US" dirty="0"/>
          </a:p>
        </p:txBody>
      </p:sp>
    </p:spTree>
    <p:extLst>
      <p:ext uri="{BB962C8B-B14F-4D97-AF65-F5344CB8AC3E}">
        <p14:creationId xmlns:p14="http://schemas.microsoft.com/office/powerpoint/2010/main" val="33522821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Making pancakes</a:t>
            </a:r>
          </a:p>
        </p:txBody>
      </p:sp>
      <p:sp>
        <p:nvSpPr>
          <p:cNvPr id="3" name="Content Placeholder 2"/>
          <p:cNvSpPr>
            <a:spLocks noGrp="1"/>
          </p:cNvSpPr>
          <p:nvPr>
            <p:ph idx="1"/>
          </p:nvPr>
        </p:nvSpPr>
        <p:spPr/>
        <p:txBody>
          <a:bodyPr/>
          <a:lstStyle/>
          <a:p>
            <a:pPr>
              <a:buClr>
                <a:schemeClr val="accent6">
                  <a:lumMod val="75000"/>
                </a:schemeClr>
              </a:buClr>
              <a:buAutoNum type="arabicPeriod" startAt="4"/>
            </a:pPr>
            <a:r>
              <a:rPr lang="en-US" dirty="0"/>
              <a:t>Pour batter on hot surface</a:t>
            </a:r>
          </a:p>
          <a:p>
            <a:pPr>
              <a:buClr>
                <a:schemeClr val="accent6">
                  <a:lumMod val="75000"/>
                </a:schemeClr>
              </a:buClr>
              <a:buAutoNum type="arabicPeriod" startAt="4"/>
            </a:pPr>
            <a:r>
              <a:rPr lang="en-US" dirty="0"/>
              <a:t>Flip once bottom is golden brown</a:t>
            </a:r>
          </a:p>
          <a:p>
            <a:pPr>
              <a:buClr>
                <a:schemeClr val="accent6">
                  <a:lumMod val="75000"/>
                </a:schemeClr>
              </a:buClr>
              <a:buAutoNum type="arabicPeriod" startAt="4"/>
            </a:pPr>
            <a:r>
              <a:rPr lang="en-US" dirty="0"/>
              <a:t>Serve with syrup and fruit garnish</a:t>
            </a:r>
          </a:p>
        </p:txBody>
      </p:sp>
      <p:pic>
        <p:nvPicPr>
          <p:cNvPr id="7" name="Picture Placeholder 6"/>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sp>
        <p:nvSpPr>
          <p:cNvPr id="5" name="Slide Number Placeholder 4"/>
          <p:cNvSpPr>
            <a:spLocks noGrp="1"/>
          </p:cNvSpPr>
          <p:nvPr>
            <p:ph type="sldNum" sz="quarter" idx="12"/>
          </p:nvPr>
        </p:nvSpPr>
        <p:spPr/>
        <p:txBody>
          <a:bodyPr/>
          <a:lstStyle/>
          <a:p>
            <a:fld id="{13C3F95B-2853-4DAD-841E-3D38C6CB9CCD}" type="slidenum">
              <a:rPr lang="en-US" altLang="en-US" smtClean="0"/>
              <a:pPr/>
              <a:t>9</a:t>
            </a:fld>
            <a:endParaRPr lang="en-US" altLang="en-US" dirty="0"/>
          </a:p>
        </p:txBody>
      </p:sp>
    </p:spTree>
    <p:extLst>
      <p:ext uri="{BB962C8B-B14F-4D97-AF65-F5344CB8AC3E}">
        <p14:creationId xmlns:p14="http://schemas.microsoft.com/office/powerpoint/2010/main" val="2394259689"/>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3360442-5dec-4955-8a74-e48fe25ec838" xsi:nil="true"/>
    <lcf76f155ced4ddcb4097134ff3c332f xmlns="162f643a-7b80-4d38-9450-1e488627f74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7FDCF3104A07244BF459662B7AA6C88" ma:contentTypeVersion="16" ma:contentTypeDescription="Create a new document." ma:contentTypeScope="" ma:versionID="cc189776ef262ce16b119e4cb3eab4b5">
  <xsd:schema xmlns:xsd="http://www.w3.org/2001/XMLSchema" xmlns:xs="http://www.w3.org/2001/XMLSchema" xmlns:p="http://schemas.microsoft.com/office/2006/metadata/properties" xmlns:ns2="83360442-5dec-4955-8a74-e48fe25ec838" xmlns:ns3="162f643a-7b80-4d38-9450-1e488627f741" targetNamespace="http://schemas.microsoft.com/office/2006/metadata/properties" ma:root="true" ma:fieldsID="9722f91a27ae4aeaa1bd0f5c842d0019" ns2:_="" ns3:_="">
    <xsd:import namespace="83360442-5dec-4955-8a74-e48fe25ec838"/>
    <xsd:import namespace="162f643a-7b80-4d38-9450-1e488627f7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ObjectDetectorVersions" minOccurs="0"/>
                <xsd:element ref="ns3:MediaServiceLocatio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360442-5dec-4955-8a74-e48fe25ec83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64897631-8002-4167-8b20-1409df4a837c}" ma:internalName="TaxCatchAll" ma:showField="CatchAllData" ma:web="83360442-5dec-4955-8a74-e48fe25ec83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62f643a-7b80-4d38-9450-1e488627f7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Location" ma:index="14" nillable="true" ma:displayName="Location" ma:indexed="true"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989fe73-3383-41d1-9f05-ce8a0a359f23"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4F67AD0-5BD3-4E98-AD74-73B29269576B}">
  <ds:schemaRefs>
    <ds:schemaRef ds:uri="http://schemas.microsoft.com/office/2006/metadata/properties"/>
    <ds:schemaRef ds:uri="http://schemas.microsoft.com/office/infopath/2007/PartnerControls"/>
    <ds:schemaRef ds:uri="83360442-5dec-4955-8a74-e48fe25ec838"/>
    <ds:schemaRef ds:uri="162f643a-7b80-4d38-9450-1e488627f741"/>
  </ds:schemaRefs>
</ds:datastoreItem>
</file>

<file path=customXml/itemProps2.xml><?xml version="1.0" encoding="utf-8"?>
<ds:datastoreItem xmlns:ds="http://schemas.openxmlformats.org/officeDocument/2006/customXml" ds:itemID="{C41D0FB8-DE60-47E9-8EEB-59B51EF94108}">
  <ds:schemaRefs>
    <ds:schemaRef ds:uri="http://schemas.microsoft.com/sharepoint/v3/contenttype/forms"/>
  </ds:schemaRefs>
</ds:datastoreItem>
</file>

<file path=customXml/itemProps3.xml><?xml version="1.0" encoding="utf-8"?>
<ds:datastoreItem xmlns:ds="http://schemas.openxmlformats.org/officeDocument/2006/customXml" ds:itemID="{9A965BDC-D40C-40FE-97EC-CEBBC9FA49D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360442-5dec-4955-8a74-e48fe25ec838"/>
    <ds:schemaRef ds:uri="162f643a-7b80-4d38-9450-1e488627f7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213</TotalTime>
  <Words>3130</Words>
  <Application>Microsoft Office PowerPoint</Application>
  <PresentationFormat>Widescreen</PresentationFormat>
  <Paragraphs>293</Paragraphs>
  <Slides>18</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Courier New</vt:lpstr>
      <vt:lpstr>Helvetica Neue Medium</vt:lpstr>
      <vt:lpstr>Wingdings</vt:lpstr>
      <vt:lpstr>1_Office Theme</vt:lpstr>
      <vt:lpstr>PowerPoint Presentation</vt:lpstr>
      <vt:lpstr>Breakfast Service</vt:lpstr>
      <vt:lpstr>Breakfast Service</vt:lpstr>
      <vt:lpstr>Breakfast Service</vt:lpstr>
      <vt:lpstr>Breakfast Service</vt:lpstr>
      <vt:lpstr>Pancakes, Crêpes, Waffles, and French Toast</vt:lpstr>
      <vt:lpstr>Pancakes, Crêpes, Waffles, and French Toast</vt:lpstr>
      <vt:lpstr>Making pancakes</vt:lpstr>
      <vt:lpstr>Making pancakes</vt:lpstr>
      <vt:lpstr>Making Crêpes</vt:lpstr>
      <vt:lpstr>Making Crêpes</vt:lpstr>
      <vt:lpstr>Making waffles</vt:lpstr>
      <vt:lpstr>Making French toast</vt:lpstr>
      <vt:lpstr>Breakfast meats</vt:lpstr>
      <vt:lpstr>Cooking bacon</vt:lpstr>
      <vt:lpstr>Breakfast meats</vt:lpstr>
      <vt:lpstr>Breakfast starches and fruit</vt:lpstr>
      <vt:lpstr>Breakfast starches and fruit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Katherine Woodrow</dc:creator>
  <cp:lastModifiedBy>Courtney Hamm</cp:lastModifiedBy>
  <cp:revision>46</cp:revision>
  <dcterms:created xsi:type="dcterms:W3CDTF">2017-04-19T19:11:55Z</dcterms:created>
  <dcterms:modified xsi:type="dcterms:W3CDTF">2025-07-31T15:38:34Z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1300.00000000000</vt:lpwstr>
  </property>
  <property fmtid="{D5CDD505-2E9C-101B-9397-08002B2CF9AE}" pid="3" name="ContentTypeId">
    <vt:lpwstr>0x010100A7FDCF3104A07244BF459662B7AA6C88</vt:lpwstr>
  </property>
  <property fmtid="{D5CDD505-2E9C-101B-9397-08002B2CF9AE}" pid="4" name="MediaServiceImageTags">
    <vt:lpwstr/>
  </property>
</Properties>
</file>